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</p:sldMasterIdLst>
  <p:notesMasterIdLst>
    <p:notesMasterId r:id="rId19"/>
  </p:notesMasterIdLst>
  <p:sldIdLst>
    <p:sldId id="256" r:id="rId5"/>
    <p:sldId id="257" r:id="rId6"/>
    <p:sldId id="265" r:id="rId7"/>
    <p:sldId id="259" r:id="rId8"/>
    <p:sldId id="264" r:id="rId9"/>
    <p:sldId id="266" r:id="rId10"/>
    <p:sldId id="260" r:id="rId11"/>
    <p:sldId id="261" r:id="rId12"/>
    <p:sldId id="262" r:id="rId13"/>
    <p:sldId id="263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Williams" userId="1f460511-e93e-4f9f-a152-18f656c67b6e" providerId="ADAL" clId="{149405FA-E754-4165-8D11-E6FA4795AAB6}"/>
    <pc:docChg chg="custSel addSld modSld">
      <pc:chgData name="Stuart Williams" userId="1f460511-e93e-4f9f-a152-18f656c67b6e" providerId="ADAL" clId="{149405FA-E754-4165-8D11-E6FA4795AAB6}" dt="2017-12-15T19:11:18.741" v="587" actId="313"/>
      <pc:docMkLst>
        <pc:docMk/>
      </pc:docMkLst>
      <pc:sldChg chg="modSp add">
        <pc:chgData name="Stuart Williams" userId="1f460511-e93e-4f9f-a152-18f656c67b6e" providerId="ADAL" clId="{149405FA-E754-4165-8D11-E6FA4795AAB6}" dt="2017-12-15T19:11:18.741" v="587" actId="313"/>
        <pc:sldMkLst>
          <pc:docMk/>
          <pc:sldMk cId="4108453166" sldId="264"/>
        </pc:sldMkLst>
        <pc:spChg chg="mod">
          <ac:chgData name="Stuart Williams" userId="1f460511-e93e-4f9f-a152-18f656c67b6e" providerId="ADAL" clId="{149405FA-E754-4165-8D11-E6FA4795AAB6}" dt="2017-12-15T19:11:18.741" v="587" actId="313"/>
          <ac:spMkLst>
            <pc:docMk/>
            <pc:sldMk cId="4108453166" sldId="264"/>
            <ac:spMk id="2" creationId="{072D2A9C-9C14-424C-BEE4-4D26DF248D49}"/>
          </ac:spMkLst>
        </pc:spChg>
        <pc:spChg chg="mod">
          <ac:chgData name="Stuart Williams" userId="1f460511-e93e-4f9f-a152-18f656c67b6e" providerId="ADAL" clId="{149405FA-E754-4165-8D11-E6FA4795AAB6}" dt="2017-12-15T19:06:13.501" v="34" actId="20577"/>
          <ac:spMkLst>
            <pc:docMk/>
            <pc:sldMk cId="4108453166" sldId="264"/>
            <ac:spMk id="3" creationId="{D0409BE1-C6B5-47C5-A4B1-EE799CB6587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5D7F5-7B07-4DE1-8066-AAB8143D3FF1}" type="doc">
      <dgm:prSet loTypeId="urn:microsoft.com/office/officeart/2005/8/layout/matrix1" loCatId="matrix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A985A-6E2F-4E92-A0C9-06029B95A917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Concerns</a:t>
          </a:r>
        </a:p>
      </dgm:t>
    </dgm:pt>
    <dgm:pt modelId="{7B383F61-5923-4063-B291-B7F4DD763EAA}" type="parTrans" cxnId="{7359EFC3-4AE6-4172-AD47-9235198A7B9C}">
      <dgm:prSet/>
      <dgm:spPr/>
      <dgm:t>
        <a:bodyPr/>
        <a:lstStyle/>
        <a:p>
          <a:endParaRPr lang="en-US"/>
        </a:p>
      </dgm:t>
    </dgm:pt>
    <dgm:pt modelId="{C98157B0-DCB2-436A-9565-5F5378D3A63A}" type="sibTrans" cxnId="{7359EFC3-4AE6-4172-AD47-9235198A7B9C}">
      <dgm:prSet/>
      <dgm:spPr/>
      <dgm:t>
        <a:bodyPr/>
        <a:lstStyle/>
        <a:p>
          <a:endParaRPr lang="en-US"/>
        </a:p>
      </dgm:t>
    </dgm:pt>
    <dgm:pt modelId="{41FE424D-20FC-4B6E-9861-76AF512DB573}">
      <dgm:prSet phldrT="[Text]"/>
      <dgm:spPr/>
      <dgm:t>
        <a:bodyPr/>
        <a:lstStyle/>
        <a:p>
          <a:r>
            <a:rPr lang="en-US" dirty="0"/>
            <a:t>Companies want out of owning/leasing/managing a data center</a:t>
          </a:r>
        </a:p>
      </dgm:t>
    </dgm:pt>
    <dgm:pt modelId="{C82B52CE-DEDE-4B9C-A80F-0FE81BD0F693}" type="parTrans" cxnId="{4AA2E6AD-0B26-47DC-97E8-063A681802CE}">
      <dgm:prSet/>
      <dgm:spPr/>
      <dgm:t>
        <a:bodyPr/>
        <a:lstStyle/>
        <a:p>
          <a:endParaRPr lang="en-US"/>
        </a:p>
      </dgm:t>
    </dgm:pt>
    <dgm:pt modelId="{6597FE3C-FC16-40DD-A172-631784570CFB}" type="sibTrans" cxnId="{4AA2E6AD-0B26-47DC-97E8-063A681802CE}">
      <dgm:prSet/>
      <dgm:spPr/>
      <dgm:t>
        <a:bodyPr/>
        <a:lstStyle/>
        <a:p>
          <a:endParaRPr lang="en-US"/>
        </a:p>
      </dgm:t>
    </dgm:pt>
    <dgm:pt modelId="{D4C1B3A6-3F7F-4249-B2B9-9795EB6A69F2}">
      <dgm:prSet/>
      <dgm:spPr/>
      <dgm:t>
        <a:bodyPr/>
        <a:lstStyle/>
        <a:p>
          <a:r>
            <a:rPr lang="en-US" dirty="0"/>
            <a:t>Portfolios of applications that are starting to age or need to be upgraded</a:t>
          </a:r>
        </a:p>
      </dgm:t>
    </dgm:pt>
    <dgm:pt modelId="{3924F4EE-3A1F-4520-A510-9D91994348EE}" type="parTrans" cxnId="{F8BE3621-52F6-4510-9385-ADA6ACC4B1EC}">
      <dgm:prSet/>
      <dgm:spPr/>
      <dgm:t>
        <a:bodyPr/>
        <a:lstStyle/>
        <a:p>
          <a:endParaRPr lang="en-US"/>
        </a:p>
      </dgm:t>
    </dgm:pt>
    <dgm:pt modelId="{2A34B9E0-BC78-47E9-B6C0-F9A67AC869CF}" type="sibTrans" cxnId="{F8BE3621-52F6-4510-9385-ADA6ACC4B1EC}">
      <dgm:prSet/>
      <dgm:spPr/>
      <dgm:t>
        <a:bodyPr/>
        <a:lstStyle/>
        <a:p>
          <a:endParaRPr lang="en-US"/>
        </a:p>
      </dgm:t>
    </dgm:pt>
    <dgm:pt modelId="{E1931CBD-A8E3-4AA5-980D-6B7806264AE7}">
      <dgm:prSet/>
      <dgm:spPr/>
      <dgm:t>
        <a:bodyPr/>
        <a:lstStyle/>
        <a:p>
          <a:r>
            <a:rPr lang="en-US" dirty="0"/>
            <a:t>The business is not seeing the needed agility from their support/IT organizations/platforms</a:t>
          </a:r>
        </a:p>
      </dgm:t>
    </dgm:pt>
    <dgm:pt modelId="{B6263B4A-E8C8-47FA-9908-285A22E0AE00}" type="parTrans" cxnId="{676E3A60-4C44-4F09-90B6-DAE218BF931D}">
      <dgm:prSet/>
      <dgm:spPr/>
      <dgm:t>
        <a:bodyPr/>
        <a:lstStyle/>
        <a:p>
          <a:endParaRPr lang="en-US"/>
        </a:p>
      </dgm:t>
    </dgm:pt>
    <dgm:pt modelId="{2753D15C-084D-4851-93B6-B177F44691FB}" type="sibTrans" cxnId="{676E3A60-4C44-4F09-90B6-DAE218BF931D}">
      <dgm:prSet/>
      <dgm:spPr/>
      <dgm:t>
        <a:bodyPr/>
        <a:lstStyle/>
        <a:p>
          <a:endParaRPr lang="en-US"/>
        </a:p>
      </dgm:t>
    </dgm:pt>
    <dgm:pt modelId="{21468107-1074-4D52-82D8-45178632A390}">
      <dgm:prSet/>
      <dgm:spPr/>
      <dgm:t>
        <a:bodyPr/>
        <a:lstStyle/>
        <a:p>
          <a:r>
            <a:rPr lang="en-US" dirty="0"/>
            <a:t>IT Operations does not have the needed visibility into the running systems to ensure business continuation</a:t>
          </a:r>
        </a:p>
      </dgm:t>
    </dgm:pt>
    <dgm:pt modelId="{0CEE69EF-CDE3-4EB6-9538-9BBCD7F28197}" type="parTrans" cxnId="{8A9A940B-CD67-4261-9C55-57C3C15030CA}">
      <dgm:prSet/>
      <dgm:spPr/>
      <dgm:t>
        <a:bodyPr/>
        <a:lstStyle/>
        <a:p>
          <a:endParaRPr lang="en-US"/>
        </a:p>
      </dgm:t>
    </dgm:pt>
    <dgm:pt modelId="{21AB3224-EDB9-4152-ACFA-D5D76AA406C3}" type="sibTrans" cxnId="{8A9A940B-CD67-4261-9C55-57C3C15030CA}">
      <dgm:prSet/>
      <dgm:spPr/>
      <dgm:t>
        <a:bodyPr/>
        <a:lstStyle/>
        <a:p>
          <a:endParaRPr lang="en-US"/>
        </a:p>
      </dgm:t>
    </dgm:pt>
    <dgm:pt modelId="{54595E7F-295C-4BAB-A16C-2FE06E01A42E}" type="pres">
      <dgm:prSet presAssocID="{12F5D7F5-7B07-4DE1-8066-AAB8143D3FF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FC31D46-5E5C-476D-A3A7-FE8B3F9A622E}" type="pres">
      <dgm:prSet presAssocID="{12F5D7F5-7B07-4DE1-8066-AAB8143D3FF1}" presName="matrix" presStyleCnt="0"/>
      <dgm:spPr/>
    </dgm:pt>
    <dgm:pt modelId="{C2CB437B-D87B-404C-A61C-AE450811447C}" type="pres">
      <dgm:prSet presAssocID="{12F5D7F5-7B07-4DE1-8066-AAB8143D3FF1}" presName="tile1" presStyleLbl="node1" presStyleIdx="0" presStyleCnt="4"/>
      <dgm:spPr/>
    </dgm:pt>
    <dgm:pt modelId="{84BCAF4B-1780-4D08-AE44-EF63A1641469}" type="pres">
      <dgm:prSet presAssocID="{12F5D7F5-7B07-4DE1-8066-AAB8143D3FF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5405BF-60C7-4391-8BC3-1945A3EC5A9F}" type="pres">
      <dgm:prSet presAssocID="{12F5D7F5-7B07-4DE1-8066-AAB8143D3FF1}" presName="tile2" presStyleLbl="node1" presStyleIdx="1" presStyleCnt="4"/>
      <dgm:spPr/>
    </dgm:pt>
    <dgm:pt modelId="{DF693B7B-77FD-457A-9EA9-76DA655041F1}" type="pres">
      <dgm:prSet presAssocID="{12F5D7F5-7B07-4DE1-8066-AAB8143D3FF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E45A6E-7F79-41B4-86C6-C8CBE198663B}" type="pres">
      <dgm:prSet presAssocID="{12F5D7F5-7B07-4DE1-8066-AAB8143D3FF1}" presName="tile3" presStyleLbl="node1" presStyleIdx="2" presStyleCnt="4"/>
      <dgm:spPr/>
    </dgm:pt>
    <dgm:pt modelId="{C4CFC702-0E77-4225-ACBD-75EC09C15222}" type="pres">
      <dgm:prSet presAssocID="{12F5D7F5-7B07-4DE1-8066-AAB8143D3FF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00F8CD5-6BCA-428A-8BBB-06AECD926242}" type="pres">
      <dgm:prSet presAssocID="{12F5D7F5-7B07-4DE1-8066-AAB8143D3FF1}" presName="tile4" presStyleLbl="node1" presStyleIdx="3" presStyleCnt="4"/>
      <dgm:spPr/>
    </dgm:pt>
    <dgm:pt modelId="{BCDE0367-91E5-4B15-9EF0-B111161BC737}" type="pres">
      <dgm:prSet presAssocID="{12F5D7F5-7B07-4DE1-8066-AAB8143D3FF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8DDBC71-A675-4646-A69B-B075CB51EF3B}" type="pres">
      <dgm:prSet presAssocID="{12F5D7F5-7B07-4DE1-8066-AAB8143D3FF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A9A940B-CD67-4261-9C55-57C3C15030CA}" srcId="{10EA985A-6E2F-4E92-A0C9-06029B95A917}" destId="{21468107-1074-4D52-82D8-45178632A390}" srcOrd="3" destOrd="0" parTransId="{0CEE69EF-CDE3-4EB6-9538-9BBCD7F28197}" sibTransId="{21AB3224-EDB9-4152-ACFA-D5D76AA406C3}"/>
    <dgm:cxn modelId="{F8BE3621-52F6-4510-9385-ADA6ACC4B1EC}" srcId="{10EA985A-6E2F-4E92-A0C9-06029B95A917}" destId="{D4C1B3A6-3F7F-4249-B2B9-9795EB6A69F2}" srcOrd="1" destOrd="0" parTransId="{3924F4EE-3A1F-4520-A510-9D91994348EE}" sibTransId="{2A34B9E0-BC78-47E9-B6C0-F9A67AC869CF}"/>
    <dgm:cxn modelId="{87BB1722-2136-4AE5-89E8-F58CD6CC6AE4}" type="presOf" srcId="{D4C1B3A6-3F7F-4249-B2B9-9795EB6A69F2}" destId="{DF693B7B-77FD-457A-9EA9-76DA655041F1}" srcOrd="1" destOrd="0" presId="urn:microsoft.com/office/officeart/2005/8/layout/matrix1"/>
    <dgm:cxn modelId="{7B810A32-5D7F-42A1-A505-1DDC49ECFE38}" type="presOf" srcId="{E1931CBD-A8E3-4AA5-980D-6B7806264AE7}" destId="{90E45A6E-7F79-41B4-86C6-C8CBE198663B}" srcOrd="0" destOrd="0" presId="urn:microsoft.com/office/officeart/2005/8/layout/matrix1"/>
    <dgm:cxn modelId="{676E3A60-4C44-4F09-90B6-DAE218BF931D}" srcId="{10EA985A-6E2F-4E92-A0C9-06029B95A917}" destId="{E1931CBD-A8E3-4AA5-980D-6B7806264AE7}" srcOrd="2" destOrd="0" parTransId="{B6263B4A-E8C8-47FA-9908-285A22E0AE00}" sibTransId="{2753D15C-084D-4851-93B6-B177F44691FB}"/>
    <dgm:cxn modelId="{0E380365-1011-49B8-8BE4-0838B33EF11F}" type="presOf" srcId="{10EA985A-6E2F-4E92-A0C9-06029B95A917}" destId="{78DDBC71-A675-4646-A69B-B075CB51EF3B}" srcOrd="0" destOrd="0" presId="urn:microsoft.com/office/officeart/2005/8/layout/matrix1"/>
    <dgm:cxn modelId="{59CB544C-7D2E-48E1-868F-BAF7870D8AB2}" type="presOf" srcId="{12F5D7F5-7B07-4DE1-8066-AAB8143D3FF1}" destId="{54595E7F-295C-4BAB-A16C-2FE06E01A42E}" srcOrd="0" destOrd="0" presId="urn:microsoft.com/office/officeart/2005/8/layout/matrix1"/>
    <dgm:cxn modelId="{C9972D76-F1FC-49A3-A89F-96C1899DFE02}" type="presOf" srcId="{41FE424D-20FC-4B6E-9861-76AF512DB573}" destId="{C2CB437B-D87B-404C-A61C-AE450811447C}" srcOrd="0" destOrd="0" presId="urn:microsoft.com/office/officeart/2005/8/layout/matrix1"/>
    <dgm:cxn modelId="{6E53DB7E-9052-4B09-9C12-7841686B3A1A}" type="presOf" srcId="{41FE424D-20FC-4B6E-9861-76AF512DB573}" destId="{84BCAF4B-1780-4D08-AE44-EF63A1641469}" srcOrd="1" destOrd="0" presId="urn:microsoft.com/office/officeart/2005/8/layout/matrix1"/>
    <dgm:cxn modelId="{4C758F83-0EBA-48E9-87B9-AF7D79F58130}" type="presOf" srcId="{21468107-1074-4D52-82D8-45178632A390}" destId="{100F8CD5-6BCA-428A-8BBB-06AECD926242}" srcOrd="0" destOrd="0" presId="urn:microsoft.com/office/officeart/2005/8/layout/matrix1"/>
    <dgm:cxn modelId="{4AA2E6AD-0B26-47DC-97E8-063A681802CE}" srcId="{10EA985A-6E2F-4E92-A0C9-06029B95A917}" destId="{41FE424D-20FC-4B6E-9861-76AF512DB573}" srcOrd="0" destOrd="0" parTransId="{C82B52CE-DEDE-4B9C-A80F-0FE81BD0F693}" sibTransId="{6597FE3C-FC16-40DD-A172-631784570CFB}"/>
    <dgm:cxn modelId="{7359EFC3-4AE6-4172-AD47-9235198A7B9C}" srcId="{12F5D7F5-7B07-4DE1-8066-AAB8143D3FF1}" destId="{10EA985A-6E2F-4E92-A0C9-06029B95A917}" srcOrd="0" destOrd="0" parTransId="{7B383F61-5923-4063-B291-B7F4DD763EAA}" sibTransId="{C98157B0-DCB2-436A-9565-5F5378D3A63A}"/>
    <dgm:cxn modelId="{16B318C8-2D5C-4CAC-BC2C-1C67148528BD}" type="presOf" srcId="{E1931CBD-A8E3-4AA5-980D-6B7806264AE7}" destId="{C4CFC702-0E77-4225-ACBD-75EC09C15222}" srcOrd="1" destOrd="0" presId="urn:microsoft.com/office/officeart/2005/8/layout/matrix1"/>
    <dgm:cxn modelId="{8438C8DC-020F-4B31-ACC4-A152A237B87A}" type="presOf" srcId="{D4C1B3A6-3F7F-4249-B2B9-9795EB6A69F2}" destId="{305405BF-60C7-4391-8BC3-1945A3EC5A9F}" srcOrd="0" destOrd="0" presId="urn:microsoft.com/office/officeart/2005/8/layout/matrix1"/>
    <dgm:cxn modelId="{BC2312FB-191C-47AF-B226-5F3C4D2BF571}" type="presOf" srcId="{21468107-1074-4D52-82D8-45178632A390}" destId="{BCDE0367-91E5-4B15-9EF0-B111161BC737}" srcOrd="1" destOrd="0" presId="urn:microsoft.com/office/officeart/2005/8/layout/matrix1"/>
    <dgm:cxn modelId="{3EC74A23-2C79-4D38-88E0-916808FD1E34}" type="presParOf" srcId="{54595E7F-295C-4BAB-A16C-2FE06E01A42E}" destId="{9FC31D46-5E5C-476D-A3A7-FE8B3F9A622E}" srcOrd="0" destOrd="0" presId="urn:microsoft.com/office/officeart/2005/8/layout/matrix1"/>
    <dgm:cxn modelId="{10842696-0003-4096-BAC6-C19F5983DEB3}" type="presParOf" srcId="{9FC31D46-5E5C-476D-A3A7-FE8B3F9A622E}" destId="{C2CB437B-D87B-404C-A61C-AE450811447C}" srcOrd="0" destOrd="0" presId="urn:microsoft.com/office/officeart/2005/8/layout/matrix1"/>
    <dgm:cxn modelId="{C6B38660-B32A-4C6A-8FC6-DDADB61956AA}" type="presParOf" srcId="{9FC31D46-5E5C-476D-A3A7-FE8B3F9A622E}" destId="{84BCAF4B-1780-4D08-AE44-EF63A1641469}" srcOrd="1" destOrd="0" presId="urn:microsoft.com/office/officeart/2005/8/layout/matrix1"/>
    <dgm:cxn modelId="{0BE83C37-0AC5-4980-B5B9-9EB3B38FBDA1}" type="presParOf" srcId="{9FC31D46-5E5C-476D-A3A7-FE8B3F9A622E}" destId="{305405BF-60C7-4391-8BC3-1945A3EC5A9F}" srcOrd="2" destOrd="0" presId="urn:microsoft.com/office/officeart/2005/8/layout/matrix1"/>
    <dgm:cxn modelId="{7B35C813-3FAA-4359-9EAD-70DFAE452F2E}" type="presParOf" srcId="{9FC31D46-5E5C-476D-A3A7-FE8B3F9A622E}" destId="{DF693B7B-77FD-457A-9EA9-76DA655041F1}" srcOrd="3" destOrd="0" presId="urn:microsoft.com/office/officeart/2005/8/layout/matrix1"/>
    <dgm:cxn modelId="{3DE6DC17-A206-4756-A946-1CC5BB2CDAAD}" type="presParOf" srcId="{9FC31D46-5E5C-476D-A3A7-FE8B3F9A622E}" destId="{90E45A6E-7F79-41B4-86C6-C8CBE198663B}" srcOrd="4" destOrd="0" presId="urn:microsoft.com/office/officeart/2005/8/layout/matrix1"/>
    <dgm:cxn modelId="{7884E276-13B6-45B7-9482-8DC89CD108B2}" type="presParOf" srcId="{9FC31D46-5E5C-476D-A3A7-FE8B3F9A622E}" destId="{C4CFC702-0E77-4225-ACBD-75EC09C15222}" srcOrd="5" destOrd="0" presId="urn:microsoft.com/office/officeart/2005/8/layout/matrix1"/>
    <dgm:cxn modelId="{130A395D-25E6-4657-A54D-3FE045EC768A}" type="presParOf" srcId="{9FC31D46-5E5C-476D-A3A7-FE8B3F9A622E}" destId="{100F8CD5-6BCA-428A-8BBB-06AECD926242}" srcOrd="6" destOrd="0" presId="urn:microsoft.com/office/officeart/2005/8/layout/matrix1"/>
    <dgm:cxn modelId="{18A39599-7573-4BBC-8F71-DEC9DC104187}" type="presParOf" srcId="{9FC31D46-5E5C-476D-A3A7-FE8B3F9A622E}" destId="{BCDE0367-91E5-4B15-9EF0-B111161BC737}" srcOrd="7" destOrd="0" presId="urn:microsoft.com/office/officeart/2005/8/layout/matrix1"/>
    <dgm:cxn modelId="{904AE473-974C-42AD-9759-A2923A273A40}" type="presParOf" srcId="{54595E7F-295C-4BAB-A16C-2FE06E01A42E}" destId="{78DDBC71-A675-4646-A69B-B075CB51EF3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5DDC5E-8DD3-4C64-A991-8BB3BC84587D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3D0E7-7352-4E64-9E48-E8C646972DBB}">
      <dgm:prSet phldrT="[Text]"/>
      <dgm:spPr/>
      <dgm:t>
        <a:bodyPr/>
        <a:lstStyle/>
        <a:p>
          <a:r>
            <a:rPr lang="en-US" dirty="0"/>
            <a:t>Assessment</a:t>
          </a:r>
        </a:p>
      </dgm:t>
    </dgm:pt>
    <dgm:pt modelId="{92DD1DE7-5160-495A-BAE5-6BC68C381CB9}" type="parTrans" cxnId="{8B40F80E-75A8-4509-8790-99AD7CDE86D0}">
      <dgm:prSet/>
      <dgm:spPr/>
      <dgm:t>
        <a:bodyPr/>
        <a:lstStyle/>
        <a:p>
          <a:endParaRPr lang="en-US"/>
        </a:p>
      </dgm:t>
    </dgm:pt>
    <dgm:pt modelId="{A87E0DE9-2921-4E24-AF85-F874358F02F3}" type="sibTrans" cxnId="{8B40F80E-75A8-4509-8790-99AD7CDE86D0}">
      <dgm:prSet/>
      <dgm:spPr/>
      <dgm:t>
        <a:bodyPr/>
        <a:lstStyle/>
        <a:p>
          <a:endParaRPr lang="en-US"/>
        </a:p>
      </dgm:t>
    </dgm:pt>
    <dgm:pt modelId="{4B52E112-0078-47B5-8619-AC56E6F88B41}">
      <dgm:prSet phldrT="[Text]"/>
      <dgm:spPr/>
      <dgm:t>
        <a:bodyPr/>
        <a:lstStyle/>
        <a:p>
          <a:r>
            <a:rPr lang="en-US" dirty="0"/>
            <a:t>Identify portfolio</a:t>
          </a:r>
        </a:p>
      </dgm:t>
    </dgm:pt>
    <dgm:pt modelId="{2D3DFA37-A7BF-43DD-9835-A45D58461804}" type="parTrans" cxnId="{0517B2DD-8FC7-4196-8B0F-AC803FE70AEE}">
      <dgm:prSet/>
      <dgm:spPr/>
      <dgm:t>
        <a:bodyPr/>
        <a:lstStyle/>
        <a:p>
          <a:endParaRPr lang="en-US"/>
        </a:p>
      </dgm:t>
    </dgm:pt>
    <dgm:pt modelId="{FDC73077-380C-41D6-A1FF-F11EC631B54B}" type="sibTrans" cxnId="{0517B2DD-8FC7-4196-8B0F-AC803FE70AEE}">
      <dgm:prSet/>
      <dgm:spPr/>
      <dgm:t>
        <a:bodyPr/>
        <a:lstStyle/>
        <a:p>
          <a:endParaRPr lang="en-US"/>
        </a:p>
      </dgm:t>
    </dgm:pt>
    <dgm:pt modelId="{19E9A76F-F6F1-4242-9B56-9AB54F1FA05B}">
      <dgm:prSet phldrT="[Text]"/>
      <dgm:spPr/>
      <dgm:t>
        <a:bodyPr/>
        <a:lstStyle/>
        <a:p>
          <a:r>
            <a:rPr lang="en-US" dirty="0"/>
            <a:t>Pilot</a:t>
          </a:r>
        </a:p>
      </dgm:t>
    </dgm:pt>
    <dgm:pt modelId="{53E95616-D547-4BBF-8C58-9DF16B3C9FF2}" type="parTrans" cxnId="{DC31009C-3BDB-43A3-AD73-C125F670D118}">
      <dgm:prSet/>
      <dgm:spPr/>
      <dgm:t>
        <a:bodyPr/>
        <a:lstStyle/>
        <a:p>
          <a:endParaRPr lang="en-US"/>
        </a:p>
      </dgm:t>
    </dgm:pt>
    <dgm:pt modelId="{5BD8E19C-56D0-4B2D-B390-E0E7B0328383}" type="sibTrans" cxnId="{DC31009C-3BDB-43A3-AD73-C125F670D118}">
      <dgm:prSet/>
      <dgm:spPr/>
      <dgm:t>
        <a:bodyPr/>
        <a:lstStyle/>
        <a:p>
          <a:endParaRPr lang="en-US"/>
        </a:p>
      </dgm:t>
    </dgm:pt>
    <dgm:pt modelId="{56899044-2A96-4912-B8EC-7D8B6281E078}">
      <dgm:prSet phldrT="[Text]"/>
      <dgm:spPr/>
      <dgm:t>
        <a:bodyPr/>
        <a:lstStyle/>
        <a:p>
          <a:r>
            <a:rPr lang="en-US" dirty="0"/>
            <a:t>Identify one or more systems to be migration</a:t>
          </a:r>
        </a:p>
      </dgm:t>
    </dgm:pt>
    <dgm:pt modelId="{1386F679-3C2F-4FA4-9B80-786ED5B55DD5}" type="parTrans" cxnId="{CDF554E3-7532-4424-9277-3883F09FC532}">
      <dgm:prSet/>
      <dgm:spPr/>
      <dgm:t>
        <a:bodyPr/>
        <a:lstStyle/>
        <a:p>
          <a:endParaRPr lang="en-US"/>
        </a:p>
      </dgm:t>
    </dgm:pt>
    <dgm:pt modelId="{DCF1CFD1-07E4-4741-A498-32FF2A86B05B}" type="sibTrans" cxnId="{CDF554E3-7532-4424-9277-3883F09FC532}">
      <dgm:prSet/>
      <dgm:spPr/>
      <dgm:t>
        <a:bodyPr/>
        <a:lstStyle/>
        <a:p>
          <a:endParaRPr lang="en-US"/>
        </a:p>
      </dgm:t>
    </dgm:pt>
    <dgm:pt modelId="{9907490B-DAEF-484D-B178-F9CE409DB982}">
      <dgm:prSet phldrT="[Text]"/>
      <dgm:spPr/>
      <dgm:t>
        <a:bodyPr/>
        <a:lstStyle/>
        <a:p>
          <a:r>
            <a:rPr lang="en-US" dirty="0"/>
            <a:t>Do a modernization/mitigation exercise for each</a:t>
          </a:r>
        </a:p>
      </dgm:t>
    </dgm:pt>
    <dgm:pt modelId="{6779108E-894D-441E-9963-2E98D53C509C}" type="parTrans" cxnId="{140B4362-E71B-4F8C-98E2-2827878A79A0}">
      <dgm:prSet/>
      <dgm:spPr/>
      <dgm:t>
        <a:bodyPr/>
        <a:lstStyle/>
        <a:p>
          <a:endParaRPr lang="en-US"/>
        </a:p>
      </dgm:t>
    </dgm:pt>
    <dgm:pt modelId="{BA403F15-3B45-4205-9E67-F390CC747FB0}" type="sibTrans" cxnId="{140B4362-E71B-4F8C-98E2-2827878A79A0}">
      <dgm:prSet/>
      <dgm:spPr/>
      <dgm:t>
        <a:bodyPr/>
        <a:lstStyle/>
        <a:p>
          <a:endParaRPr lang="en-US"/>
        </a:p>
      </dgm:t>
    </dgm:pt>
    <dgm:pt modelId="{7E55CAAA-6735-46EE-BDE9-8825A8D78D6E}">
      <dgm:prSet phldrT="[Text]"/>
      <dgm:spPr/>
      <dgm:t>
        <a:bodyPr/>
        <a:lstStyle/>
        <a:p>
          <a:r>
            <a:rPr lang="en-US" dirty="0"/>
            <a:t>Migrate / Modernize</a:t>
          </a:r>
        </a:p>
      </dgm:t>
    </dgm:pt>
    <dgm:pt modelId="{C575B146-A43F-42B3-B6FA-D5F61D13EAF8}" type="parTrans" cxnId="{29830860-1C05-45A9-A736-9AA1CFC8319D}">
      <dgm:prSet/>
      <dgm:spPr/>
      <dgm:t>
        <a:bodyPr/>
        <a:lstStyle/>
        <a:p>
          <a:endParaRPr lang="en-US"/>
        </a:p>
      </dgm:t>
    </dgm:pt>
    <dgm:pt modelId="{7F7E3180-E19F-49B9-A1F9-EA9C37AF51FC}" type="sibTrans" cxnId="{29830860-1C05-45A9-A736-9AA1CFC8319D}">
      <dgm:prSet/>
      <dgm:spPr/>
      <dgm:t>
        <a:bodyPr/>
        <a:lstStyle/>
        <a:p>
          <a:endParaRPr lang="en-US"/>
        </a:p>
      </dgm:t>
    </dgm:pt>
    <dgm:pt modelId="{D34C99FD-4D3E-4E0C-A492-B57191DF19B3}">
      <dgm:prSet phldrT="[Text]"/>
      <dgm:spPr/>
      <dgm:t>
        <a:bodyPr/>
        <a:lstStyle/>
        <a:p>
          <a:r>
            <a:rPr lang="en-US" dirty="0"/>
            <a:t>For each remaining systems, M+M </a:t>
          </a:r>
        </a:p>
      </dgm:t>
    </dgm:pt>
    <dgm:pt modelId="{B4297214-FED8-41E7-B087-817FE62796C7}" type="parTrans" cxnId="{063935E0-0656-4ADC-85BC-DD95C387C1AE}">
      <dgm:prSet/>
      <dgm:spPr/>
      <dgm:t>
        <a:bodyPr/>
        <a:lstStyle/>
        <a:p>
          <a:endParaRPr lang="en-US"/>
        </a:p>
      </dgm:t>
    </dgm:pt>
    <dgm:pt modelId="{7726A4ED-59CA-4833-824B-286E91E3F753}" type="sibTrans" cxnId="{063935E0-0656-4ADC-85BC-DD95C387C1AE}">
      <dgm:prSet/>
      <dgm:spPr/>
      <dgm:t>
        <a:bodyPr/>
        <a:lstStyle/>
        <a:p>
          <a:endParaRPr lang="en-US"/>
        </a:p>
      </dgm:t>
    </dgm:pt>
    <dgm:pt modelId="{0BF85777-F032-4AFE-81E4-DA538AECDEFC}">
      <dgm:prSet phldrT="[Text]"/>
      <dgm:spPr/>
      <dgm:t>
        <a:bodyPr/>
        <a:lstStyle/>
        <a:p>
          <a:r>
            <a:rPr lang="en-US" dirty="0"/>
            <a:t>Learn from each one</a:t>
          </a:r>
        </a:p>
      </dgm:t>
    </dgm:pt>
    <dgm:pt modelId="{0BB449F2-799F-44D9-9438-D352D77CA325}" type="parTrans" cxnId="{CDE22845-0EE3-4338-AB18-A79E3E80AC0F}">
      <dgm:prSet/>
      <dgm:spPr/>
      <dgm:t>
        <a:bodyPr/>
        <a:lstStyle/>
        <a:p>
          <a:endParaRPr lang="en-US"/>
        </a:p>
      </dgm:t>
    </dgm:pt>
    <dgm:pt modelId="{2FB16A1E-060B-4572-AB4D-37CF2A00A92E}" type="sibTrans" cxnId="{CDE22845-0EE3-4338-AB18-A79E3E80AC0F}">
      <dgm:prSet/>
      <dgm:spPr/>
      <dgm:t>
        <a:bodyPr/>
        <a:lstStyle/>
        <a:p>
          <a:endParaRPr lang="en-US"/>
        </a:p>
      </dgm:t>
    </dgm:pt>
    <dgm:pt modelId="{8FA49043-8DA7-47C2-A1B7-C3C40B8EE647}">
      <dgm:prSet phldrT="[Text]"/>
      <dgm:spPr/>
      <dgm:t>
        <a:bodyPr/>
        <a:lstStyle/>
        <a:p>
          <a:r>
            <a:rPr lang="en-US" dirty="0"/>
            <a:t>Collect usage and dependency data</a:t>
          </a:r>
        </a:p>
      </dgm:t>
    </dgm:pt>
    <dgm:pt modelId="{2E4F732A-319E-40B0-861B-AC6BA6154E82}" type="parTrans" cxnId="{169F3C87-82AC-414C-A1BE-8146BED7FBD0}">
      <dgm:prSet/>
      <dgm:spPr/>
      <dgm:t>
        <a:bodyPr/>
        <a:lstStyle/>
        <a:p>
          <a:endParaRPr lang="en-US"/>
        </a:p>
      </dgm:t>
    </dgm:pt>
    <dgm:pt modelId="{A4C8C61A-3EB8-4E30-8FF3-44539EBF3814}" type="sibTrans" cxnId="{169F3C87-82AC-414C-A1BE-8146BED7FBD0}">
      <dgm:prSet/>
      <dgm:spPr/>
      <dgm:t>
        <a:bodyPr/>
        <a:lstStyle/>
        <a:p>
          <a:endParaRPr lang="en-US"/>
        </a:p>
      </dgm:t>
    </dgm:pt>
    <dgm:pt modelId="{1D128290-82A3-4DEE-91AC-2A5B98F28B17}">
      <dgm:prSet phldrT="[Text]"/>
      <dgm:spPr/>
      <dgm:t>
        <a:bodyPr/>
        <a:lstStyle/>
        <a:p>
          <a:r>
            <a:rPr lang="en-US" dirty="0"/>
            <a:t>Interview system owners for key considerations</a:t>
          </a:r>
        </a:p>
      </dgm:t>
    </dgm:pt>
    <dgm:pt modelId="{C01625D0-F485-4201-BF49-1A30A39D138E}" type="parTrans" cxnId="{BFB91A33-CC16-4A8E-A2CE-B42760C524E2}">
      <dgm:prSet/>
      <dgm:spPr/>
      <dgm:t>
        <a:bodyPr/>
        <a:lstStyle/>
        <a:p>
          <a:endParaRPr lang="en-US"/>
        </a:p>
      </dgm:t>
    </dgm:pt>
    <dgm:pt modelId="{EA4A0782-271B-4763-BA86-AC96A7F79615}" type="sibTrans" cxnId="{BFB91A33-CC16-4A8E-A2CE-B42760C524E2}">
      <dgm:prSet/>
      <dgm:spPr/>
      <dgm:t>
        <a:bodyPr/>
        <a:lstStyle/>
        <a:p>
          <a:endParaRPr lang="en-US"/>
        </a:p>
      </dgm:t>
    </dgm:pt>
    <dgm:pt modelId="{D1F0B075-E16F-4644-A4FF-AE6DF95842E1}">
      <dgm:prSet phldrT="[Text]"/>
      <dgm:spPr/>
      <dgm:t>
        <a:bodyPr/>
        <a:lstStyle/>
        <a:p>
          <a:r>
            <a:rPr lang="en-US" dirty="0"/>
            <a:t>Assess the results, plan next steps</a:t>
          </a:r>
        </a:p>
      </dgm:t>
    </dgm:pt>
    <dgm:pt modelId="{85FA901C-10E0-4A62-A438-493804564C91}" type="parTrans" cxnId="{AF33F3A5-5283-4F8D-8B66-23BB17CF4FDB}">
      <dgm:prSet/>
      <dgm:spPr/>
      <dgm:t>
        <a:bodyPr/>
        <a:lstStyle/>
        <a:p>
          <a:endParaRPr lang="en-US"/>
        </a:p>
      </dgm:t>
    </dgm:pt>
    <dgm:pt modelId="{15D25FA2-3E11-4030-AB53-1F739BB7A1B2}" type="sibTrans" cxnId="{AF33F3A5-5283-4F8D-8B66-23BB17CF4FDB}">
      <dgm:prSet/>
      <dgm:spPr/>
      <dgm:t>
        <a:bodyPr/>
        <a:lstStyle/>
        <a:p>
          <a:endParaRPr lang="en-US"/>
        </a:p>
      </dgm:t>
    </dgm:pt>
    <dgm:pt modelId="{1801A6E3-49A6-4383-A3AC-9B0561723946}">
      <dgm:prSet phldrT="[Text]"/>
      <dgm:spPr/>
      <dgm:t>
        <a:bodyPr/>
        <a:lstStyle/>
        <a:p>
          <a:r>
            <a:rPr lang="en-US" dirty="0"/>
            <a:t>Collect metrics and process notes</a:t>
          </a:r>
        </a:p>
      </dgm:t>
    </dgm:pt>
    <dgm:pt modelId="{208051C7-2975-4EDF-9F6A-CD5852261F74}" type="parTrans" cxnId="{09A8C32B-3130-4312-B25C-AF5973C83FE7}">
      <dgm:prSet/>
      <dgm:spPr/>
      <dgm:t>
        <a:bodyPr/>
        <a:lstStyle/>
        <a:p>
          <a:endParaRPr lang="en-US"/>
        </a:p>
      </dgm:t>
    </dgm:pt>
    <dgm:pt modelId="{50C36B03-9FD8-42F6-9810-5A4BDDA60F1F}" type="sibTrans" cxnId="{09A8C32B-3130-4312-B25C-AF5973C83FE7}">
      <dgm:prSet/>
      <dgm:spPr/>
      <dgm:t>
        <a:bodyPr/>
        <a:lstStyle/>
        <a:p>
          <a:endParaRPr lang="en-US"/>
        </a:p>
      </dgm:t>
    </dgm:pt>
    <dgm:pt modelId="{BF5C1279-6D43-4497-991B-97B05161AF03}" type="pres">
      <dgm:prSet presAssocID="{255DDC5E-8DD3-4C64-A991-8BB3BC84587D}" presName="linearFlow" presStyleCnt="0">
        <dgm:presLayoutVars>
          <dgm:dir/>
          <dgm:animLvl val="lvl"/>
          <dgm:resizeHandles val="exact"/>
        </dgm:presLayoutVars>
      </dgm:prSet>
      <dgm:spPr/>
    </dgm:pt>
    <dgm:pt modelId="{0B577953-4C69-43C2-8BC0-454BCD236DAF}" type="pres">
      <dgm:prSet presAssocID="{EC23D0E7-7352-4E64-9E48-E8C646972DBB}" presName="composite" presStyleCnt="0"/>
      <dgm:spPr/>
    </dgm:pt>
    <dgm:pt modelId="{0F529865-8F0C-4730-B4D9-C0E54CB34901}" type="pres">
      <dgm:prSet presAssocID="{EC23D0E7-7352-4E64-9E48-E8C646972DB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C399566-AC92-487E-B2B8-3498227674F2}" type="pres">
      <dgm:prSet presAssocID="{EC23D0E7-7352-4E64-9E48-E8C646972DBB}" presName="descendantText" presStyleLbl="alignAcc1" presStyleIdx="0" presStyleCnt="3">
        <dgm:presLayoutVars>
          <dgm:bulletEnabled val="1"/>
        </dgm:presLayoutVars>
      </dgm:prSet>
      <dgm:spPr/>
    </dgm:pt>
    <dgm:pt modelId="{CB1F8929-0BAE-44DF-8D3B-3DEA2C247B3B}" type="pres">
      <dgm:prSet presAssocID="{A87E0DE9-2921-4E24-AF85-F874358F02F3}" presName="sp" presStyleCnt="0"/>
      <dgm:spPr/>
    </dgm:pt>
    <dgm:pt modelId="{ADFAD644-D6E9-4862-A9E8-E9C405D3A452}" type="pres">
      <dgm:prSet presAssocID="{19E9A76F-F6F1-4242-9B56-9AB54F1FA05B}" presName="composite" presStyleCnt="0"/>
      <dgm:spPr/>
    </dgm:pt>
    <dgm:pt modelId="{4ED265A8-A487-4FC4-9C4D-70E04BDD1331}" type="pres">
      <dgm:prSet presAssocID="{19E9A76F-F6F1-4242-9B56-9AB54F1FA05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B49D7D0-49C0-4A54-8164-595314D4A887}" type="pres">
      <dgm:prSet presAssocID="{19E9A76F-F6F1-4242-9B56-9AB54F1FA05B}" presName="descendantText" presStyleLbl="alignAcc1" presStyleIdx="1" presStyleCnt="3">
        <dgm:presLayoutVars>
          <dgm:bulletEnabled val="1"/>
        </dgm:presLayoutVars>
      </dgm:prSet>
      <dgm:spPr/>
    </dgm:pt>
    <dgm:pt modelId="{3EAC2D16-AEEF-4D74-9A8B-3E2602A974B3}" type="pres">
      <dgm:prSet presAssocID="{5BD8E19C-56D0-4B2D-B390-E0E7B0328383}" presName="sp" presStyleCnt="0"/>
      <dgm:spPr/>
    </dgm:pt>
    <dgm:pt modelId="{49AE25B7-60A1-4497-AA3E-7608D0BE4E5C}" type="pres">
      <dgm:prSet presAssocID="{7E55CAAA-6735-46EE-BDE9-8825A8D78D6E}" presName="composite" presStyleCnt="0"/>
      <dgm:spPr/>
    </dgm:pt>
    <dgm:pt modelId="{DAE1E299-7FDC-4E21-A7EF-B8D318833FEF}" type="pres">
      <dgm:prSet presAssocID="{7E55CAAA-6735-46EE-BDE9-8825A8D78D6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5C4B25D-9B1E-4DA8-AEE8-FA2B669FFE55}" type="pres">
      <dgm:prSet presAssocID="{7E55CAAA-6735-46EE-BDE9-8825A8D78D6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B40F80E-75A8-4509-8790-99AD7CDE86D0}" srcId="{255DDC5E-8DD3-4C64-A991-8BB3BC84587D}" destId="{EC23D0E7-7352-4E64-9E48-E8C646972DBB}" srcOrd="0" destOrd="0" parTransId="{92DD1DE7-5160-495A-BAE5-6BC68C381CB9}" sibTransId="{A87E0DE9-2921-4E24-AF85-F874358F02F3}"/>
    <dgm:cxn modelId="{C16F5314-5820-4649-AAE5-62A0B0DAACE8}" type="presOf" srcId="{1801A6E3-49A6-4383-A3AC-9B0561723946}" destId="{05C4B25D-9B1E-4DA8-AEE8-FA2B669FFE55}" srcOrd="0" destOrd="1" presId="urn:microsoft.com/office/officeart/2005/8/layout/chevron2"/>
    <dgm:cxn modelId="{1F7DA820-ED03-4845-AD1D-BCBDF7D63A71}" type="presOf" srcId="{EC23D0E7-7352-4E64-9E48-E8C646972DBB}" destId="{0F529865-8F0C-4730-B4D9-C0E54CB34901}" srcOrd="0" destOrd="0" presId="urn:microsoft.com/office/officeart/2005/8/layout/chevron2"/>
    <dgm:cxn modelId="{09A8C32B-3130-4312-B25C-AF5973C83FE7}" srcId="{7E55CAAA-6735-46EE-BDE9-8825A8D78D6E}" destId="{1801A6E3-49A6-4383-A3AC-9B0561723946}" srcOrd="1" destOrd="0" parTransId="{208051C7-2975-4EDF-9F6A-CD5852261F74}" sibTransId="{50C36B03-9FD8-42F6-9810-5A4BDDA60F1F}"/>
    <dgm:cxn modelId="{BFB91A33-CC16-4A8E-A2CE-B42760C524E2}" srcId="{EC23D0E7-7352-4E64-9E48-E8C646972DBB}" destId="{1D128290-82A3-4DEE-91AC-2A5B98F28B17}" srcOrd="2" destOrd="0" parTransId="{C01625D0-F485-4201-BF49-1A30A39D138E}" sibTransId="{EA4A0782-271B-4763-BA86-AC96A7F79615}"/>
    <dgm:cxn modelId="{FA0E2233-19F0-46DE-AC63-A8AD6B3C9042}" type="presOf" srcId="{0BF85777-F032-4AFE-81E4-DA538AECDEFC}" destId="{05C4B25D-9B1E-4DA8-AEE8-FA2B669FFE55}" srcOrd="0" destOrd="2" presId="urn:microsoft.com/office/officeart/2005/8/layout/chevron2"/>
    <dgm:cxn modelId="{29830860-1C05-45A9-A736-9AA1CFC8319D}" srcId="{255DDC5E-8DD3-4C64-A991-8BB3BC84587D}" destId="{7E55CAAA-6735-46EE-BDE9-8825A8D78D6E}" srcOrd="2" destOrd="0" parTransId="{C575B146-A43F-42B3-B6FA-D5F61D13EAF8}" sibTransId="{7F7E3180-E19F-49B9-A1F9-EA9C37AF51FC}"/>
    <dgm:cxn modelId="{140B4362-E71B-4F8C-98E2-2827878A79A0}" srcId="{19E9A76F-F6F1-4242-9B56-9AB54F1FA05B}" destId="{9907490B-DAEF-484D-B178-F9CE409DB982}" srcOrd="1" destOrd="0" parTransId="{6779108E-894D-441E-9963-2E98D53C509C}" sibTransId="{BA403F15-3B45-4205-9E67-F390CC747FB0}"/>
    <dgm:cxn modelId="{CDE22845-0EE3-4338-AB18-A79E3E80AC0F}" srcId="{7E55CAAA-6735-46EE-BDE9-8825A8D78D6E}" destId="{0BF85777-F032-4AFE-81E4-DA538AECDEFC}" srcOrd="2" destOrd="0" parTransId="{0BB449F2-799F-44D9-9438-D352D77CA325}" sibTransId="{2FB16A1E-060B-4572-AB4D-37CF2A00A92E}"/>
    <dgm:cxn modelId="{78367D71-81D2-4BD0-9FF2-0F57EC1F545F}" type="presOf" srcId="{56899044-2A96-4912-B8EC-7D8B6281E078}" destId="{2B49D7D0-49C0-4A54-8164-595314D4A887}" srcOrd="0" destOrd="0" presId="urn:microsoft.com/office/officeart/2005/8/layout/chevron2"/>
    <dgm:cxn modelId="{28B40F77-F74B-448A-A92C-2C6CA0497F57}" type="presOf" srcId="{D1F0B075-E16F-4644-A4FF-AE6DF95842E1}" destId="{2B49D7D0-49C0-4A54-8164-595314D4A887}" srcOrd="0" destOrd="2" presId="urn:microsoft.com/office/officeart/2005/8/layout/chevron2"/>
    <dgm:cxn modelId="{50D2B47A-B0A9-49B3-8CC1-7E42821374EB}" type="presOf" srcId="{19E9A76F-F6F1-4242-9B56-9AB54F1FA05B}" destId="{4ED265A8-A487-4FC4-9C4D-70E04BDD1331}" srcOrd="0" destOrd="0" presId="urn:microsoft.com/office/officeart/2005/8/layout/chevron2"/>
    <dgm:cxn modelId="{169F3C87-82AC-414C-A1BE-8146BED7FBD0}" srcId="{EC23D0E7-7352-4E64-9E48-E8C646972DBB}" destId="{8FA49043-8DA7-47C2-A1B7-C3C40B8EE647}" srcOrd="1" destOrd="0" parTransId="{2E4F732A-319E-40B0-861B-AC6BA6154E82}" sibTransId="{A4C8C61A-3EB8-4E30-8FF3-44539EBF3814}"/>
    <dgm:cxn modelId="{E94EF98D-C55C-4401-B7FA-8218BE0844ED}" type="presOf" srcId="{1D128290-82A3-4DEE-91AC-2A5B98F28B17}" destId="{6C399566-AC92-487E-B2B8-3498227674F2}" srcOrd="0" destOrd="2" presId="urn:microsoft.com/office/officeart/2005/8/layout/chevron2"/>
    <dgm:cxn modelId="{BA172E93-656F-4C0B-8460-F1A8FB0E6B98}" type="presOf" srcId="{9907490B-DAEF-484D-B178-F9CE409DB982}" destId="{2B49D7D0-49C0-4A54-8164-595314D4A887}" srcOrd="0" destOrd="1" presId="urn:microsoft.com/office/officeart/2005/8/layout/chevron2"/>
    <dgm:cxn modelId="{F7E81099-1625-4254-B9AD-43C8AB0836E6}" type="presOf" srcId="{8FA49043-8DA7-47C2-A1B7-C3C40B8EE647}" destId="{6C399566-AC92-487E-B2B8-3498227674F2}" srcOrd="0" destOrd="1" presId="urn:microsoft.com/office/officeart/2005/8/layout/chevron2"/>
    <dgm:cxn modelId="{DC31009C-3BDB-43A3-AD73-C125F670D118}" srcId="{255DDC5E-8DD3-4C64-A991-8BB3BC84587D}" destId="{19E9A76F-F6F1-4242-9B56-9AB54F1FA05B}" srcOrd="1" destOrd="0" parTransId="{53E95616-D547-4BBF-8C58-9DF16B3C9FF2}" sibTransId="{5BD8E19C-56D0-4B2D-B390-E0E7B0328383}"/>
    <dgm:cxn modelId="{AF33F3A5-5283-4F8D-8B66-23BB17CF4FDB}" srcId="{19E9A76F-F6F1-4242-9B56-9AB54F1FA05B}" destId="{D1F0B075-E16F-4644-A4FF-AE6DF95842E1}" srcOrd="2" destOrd="0" parTransId="{85FA901C-10E0-4A62-A438-493804564C91}" sibTransId="{15D25FA2-3E11-4030-AB53-1F739BB7A1B2}"/>
    <dgm:cxn modelId="{892443C1-6680-432F-A734-ADCFA69F7C91}" type="presOf" srcId="{D34C99FD-4D3E-4E0C-A492-B57191DF19B3}" destId="{05C4B25D-9B1E-4DA8-AEE8-FA2B669FFE55}" srcOrd="0" destOrd="0" presId="urn:microsoft.com/office/officeart/2005/8/layout/chevron2"/>
    <dgm:cxn modelId="{EBFFC1D7-4E68-435A-B859-2DD4A44DFB09}" type="presOf" srcId="{7E55CAAA-6735-46EE-BDE9-8825A8D78D6E}" destId="{DAE1E299-7FDC-4E21-A7EF-B8D318833FEF}" srcOrd="0" destOrd="0" presId="urn:microsoft.com/office/officeart/2005/8/layout/chevron2"/>
    <dgm:cxn modelId="{0517B2DD-8FC7-4196-8B0F-AC803FE70AEE}" srcId="{EC23D0E7-7352-4E64-9E48-E8C646972DBB}" destId="{4B52E112-0078-47B5-8619-AC56E6F88B41}" srcOrd="0" destOrd="0" parTransId="{2D3DFA37-A7BF-43DD-9835-A45D58461804}" sibTransId="{FDC73077-380C-41D6-A1FF-F11EC631B54B}"/>
    <dgm:cxn modelId="{063935E0-0656-4ADC-85BC-DD95C387C1AE}" srcId="{7E55CAAA-6735-46EE-BDE9-8825A8D78D6E}" destId="{D34C99FD-4D3E-4E0C-A492-B57191DF19B3}" srcOrd="0" destOrd="0" parTransId="{B4297214-FED8-41E7-B087-817FE62796C7}" sibTransId="{7726A4ED-59CA-4833-824B-286E91E3F753}"/>
    <dgm:cxn modelId="{CDF554E3-7532-4424-9277-3883F09FC532}" srcId="{19E9A76F-F6F1-4242-9B56-9AB54F1FA05B}" destId="{56899044-2A96-4912-B8EC-7D8B6281E078}" srcOrd="0" destOrd="0" parTransId="{1386F679-3C2F-4FA4-9B80-786ED5B55DD5}" sibTransId="{DCF1CFD1-07E4-4741-A498-32FF2A86B05B}"/>
    <dgm:cxn modelId="{9F2F61FE-D0B0-4A3B-8F65-28C3B81E713D}" type="presOf" srcId="{255DDC5E-8DD3-4C64-A991-8BB3BC84587D}" destId="{BF5C1279-6D43-4497-991B-97B05161AF03}" srcOrd="0" destOrd="0" presId="urn:microsoft.com/office/officeart/2005/8/layout/chevron2"/>
    <dgm:cxn modelId="{7215F8FE-0551-4224-9770-1F30889388FB}" type="presOf" srcId="{4B52E112-0078-47B5-8619-AC56E6F88B41}" destId="{6C399566-AC92-487E-B2B8-3498227674F2}" srcOrd="0" destOrd="0" presId="urn:microsoft.com/office/officeart/2005/8/layout/chevron2"/>
    <dgm:cxn modelId="{B339E1E9-385B-4A79-A4B9-E59416BA1027}" type="presParOf" srcId="{BF5C1279-6D43-4497-991B-97B05161AF03}" destId="{0B577953-4C69-43C2-8BC0-454BCD236DAF}" srcOrd="0" destOrd="0" presId="urn:microsoft.com/office/officeart/2005/8/layout/chevron2"/>
    <dgm:cxn modelId="{BF46243F-8DBF-4025-B251-B636BF13D452}" type="presParOf" srcId="{0B577953-4C69-43C2-8BC0-454BCD236DAF}" destId="{0F529865-8F0C-4730-B4D9-C0E54CB34901}" srcOrd="0" destOrd="0" presId="urn:microsoft.com/office/officeart/2005/8/layout/chevron2"/>
    <dgm:cxn modelId="{958E9BF1-D0A8-451A-B4E6-7CFDFE481F40}" type="presParOf" srcId="{0B577953-4C69-43C2-8BC0-454BCD236DAF}" destId="{6C399566-AC92-487E-B2B8-3498227674F2}" srcOrd="1" destOrd="0" presId="urn:microsoft.com/office/officeart/2005/8/layout/chevron2"/>
    <dgm:cxn modelId="{3C6BCE6A-0F71-4DFC-9FE7-E7BBE9A18477}" type="presParOf" srcId="{BF5C1279-6D43-4497-991B-97B05161AF03}" destId="{CB1F8929-0BAE-44DF-8D3B-3DEA2C247B3B}" srcOrd="1" destOrd="0" presId="urn:microsoft.com/office/officeart/2005/8/layout/chevron2"/>
    <dgm:cxn modelId="{AB51619A-DAA4-4AEB-B7D8-D6A23A6618BD}" type="presParOf" srcId="{BF5C1279-6D43-4497-991B-97B05161AF03}" destId="{ADFAD644-D6E9-4862-A9E8-E9C405D3A452}" srcOrd="2" destOrd="0" presId="urn:microsoft.com/office/officeart/2005/8/layout/chevron2"/>
    <dgm:cxn modelId="{8F1C8B3A-67BD-466E-ACAC-4351800FE70E}" type="presParOf" srcId="{ADFAD644-D6E9-4862-A9E8-E9C405D3A452}" destId="{4ED265A8-A487-4FC4-9C4D-70E04BDD1331}" srcOrd="0" destOrd="0" presId="urn:microsoft.com/office/officeart/2005/8/layout/chevron2"/>
    <dgm:cxn modelId="{19C957D6-3A77-4E9B-BB6B-DC3A3EDE0092}" type="presParOf" srcId="{ADFAD644-D6E9-4862-A9E8-E9C405D3A452}" destId="{2B49D7D0-49C0-4A54-8164-595314D4A887}" srcOrd="1" destOrd="0" presId="urn:microsoft.com/office/officeart/2005/8/layout/chevron2"/>
    <dgm:cxn modelId="{5D165E19-66A6-4C40-9515-186B4C632813}" type="presParOf" srcId="{BF5C1279-6D43-4497-991B-97B05161AF03}" destId="{3EAC2D16-AEEF-4D74-9A8B-3E2602A974B3}" srcOrd="3" destOrd="0" presId="urn:microsoft.com/office/officeart/2005/8/layout/chevron2"/>
    <dgm:cxn modelId="{61CC4D84-6BC5-413A-8EBA-627DE7F7CD55}" type="presParOf" srcId="{BF5C1279-6D43-4497-991B-97B05161AF03}" destId="{49AE25B7-60A1-4497-AA3E-7608D0BE4E5C}" srcOrd="4" destOrd="0" presId="urn:microsoft.com/office/officeart/2005/8/layout/chevron2"/>
    <dgm:cxn modelId="{96F7057F-D125-4A67-B818-F505B3E5E0BC}" type="presParOf" srcId="{49AE25B7-60A1-4497-AA3E-7608D0BE4E5C}" destId="{DAE1E299-7FDC-4E21-A7EF-B8D318833FEF}" srcOrd="0" destOrd="0" presId="urn:microsoft.com/office/officeart/2005/8/layout/chevron2"/>
    <dgm:cxn modelId="{354BD4A9-35C8-4A28-A40F-3E1291F229FB}" type="presParOf" srcId="{49AE25B7-60A1-4497-AA3E-7608D0BE4E5C}" destId="{05C4B25D-9B1E-4DA8-AEE8-FA2B669FFE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B437B-D87B-404C-A61C-AE450811447C}">
      <dsp:nvSpPr>
        <dsp:cNvPr id="0" name=""/>
        <dsp:cNvSpPr/>
      </dsp:nvSpPr>
      <dsp:spPr>
        <a:xfrm rot="16200000">
          <a:off x="554701" y="-554701"/>
          <a:ext cx="2504962" cy="361436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Companies want out of owning/leasing/managing a data center</a:t>
          </a:r>
        </a:p>
      </dsp:txBody>
      <dsp:txXfrm rot="5400000">
        <a:off x="0" y="0"/>
        <a:ext cx="3614366" cy="1878721"/>
      </dsp:txXfrm>
    </dsp:sp>
    <dsp:sp modelId="{305405BF-60C7-4391-8BC3-1945A3EC5A9F}">
      <dsp:nvSpPr>
        <dsp:cNvPr id="0" name=""/>
        <dsp:cNvSpPr/>
      </dsp:nvSpPr>
      <dsp:spPr>
        <a:xfrm>
          <a:off x="3614366" y="0"/>
          <a:ext cx="3614366" cy="25049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Portfolios of applications that are starting to age or need to be upgraded</a:t>
          </a:r>
        </a:p>
      </dsp:txBody>
      <dsp:txXfrm>
        <a:off x="3614366" y="0"/>
        <a:ext cx="3614366" cy="1878721"/>
      </dsp:txXfrm>
    </dsp:sp>
    <dsp:sp modelId="{90E45A6E-7F79-41B4-86C6-C8CBE198663B}">
      <dsp:nvSpPr>
        <dsp:cNvPr id="0" name=""/>
        <dsp:cNvSpPr/>
      </dsp:nvSpPr>
      <dsp:spPr>
        <a:xfrm rot="10800000">
          <a:off x="0" y="2504962"/>
          <a:ext cx="3614366" cy="25049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business is not seeing the needed agility from their support/IT organizations/platforms</a:t>
          </a:r>
        </a:p>
      </dsp:txBody>
      <dsp:txXfrm rot="10800000">
        <a:off x="0" y="3131202"/>
        <a:ext cx="3614366" cy="1878721"/>
      </dsp:txXfrm>
    </dsp:sp>
    <dsp:sp modelId="{100F8CD5-6BCA-428A-8BBB-06AECD926242}">
      <dsp:nvSpPr>
        <dsp:cNvPr id="0" name=""/>
        <dsp:cNvSpPr/>
      </dsp:nvSpPr>
      <dsp:spPr>
        <a:xfrm rot="5400000">
          <a:off x="4169067" y="1950260"/>
          <a:ext cx="2504962" cy="361436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 Operations does not have the needed visibility into the running systems to ensure business continuation</a:t>
          </a:r>
        </a:p>
      </dsp:txBody>
      <dsp:txXfrm rot="-5400000">
        <a:off x="3614366" y="3131202"/>
        <a:ext cx="3614366" cy="1878721"/>
      </dsp:txXfrm>
    </dsp:sp>
    <dsp:sp modelId="{78DDBC71-A675-4646-A69B-B075CB51EF3B}">
      <dsp:nvSpPr>
        <dsp:cNvPr id="0" name=""/>
        <dsp:cNvSpPr/>
      </dsp:nvSpPr>
      <dsp:spPr>
        <a:xfrm>
          <a:off x="2530056" y="1878721"/>
          <a:ext cx="2168619" cy="1252481"/>
        </a:xfrm>
        <a:prstGeom prst="roundRect">
          <a:avLst/>
        </a:prstGeom>
        <a:solidFill>
          <a:srgbClr val="FFFF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Concerns</a:t>
          </a:r>
        </a:p>
      </dsp:txBody>
      <dsp:txXfrm>
        <a:off x="2591197" y="1939862"/>
        <a:ext cx="2046337" cy="1130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29865-8F0C-4730-B4D9-C0E54CB34901}">
      <dsp:nvSpPr>
        <dsp:cNvPr id="0" name=""/>
        <dsp:cNvSpPr/>
      </dsp:nvSpPr>
      <dsp:spPr>
        <a:xfrm rot="5400000">
          <a:off x="-267594" y="269310"/>
          <a:ext cx="1783966" cy="1248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Assessment</a:t>
          </a:r>
        </a:p>
      </dsp:txBody>
      <dsp:txXfrm rot="-5400000">
        <a:off x="1" y="626103"/>
        <a:ext cx="1248776" cy="535190"/>
      </dsp:txXfrm>
    </dsp:sp>
    <dsp:sp modelId="{6C399566-AC92-487E-B2B8-3498227674F2}">
      <dsp:nvSpPr>
        <dsp:cNvPr id="0" name=""/>
        <dsp:cNvSpPr/>
      </dsp:nvSpPr>
      <dsp:spPr>
        <a:xfrm rot="5400000">
          <a:off x="5307803" y="-4057311"/>
          <a:ext cx="1159578" cy="9277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Identify portfolio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Collect usage and dependency data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Interview system owners for key considerations</a:t>
          </a:r>
        </a:p>
      </dsp:txBody>
      <dsp:txXfrm rot="-5400000">
        <a:off x="1248776" y="58322"/>
        <a:ext cx="9221026" cy="1046366"/>
      </dsp:txXfrm>
    </dsp:sp>
    <dsp:sp modelId="{4ED265A8-A487-4FC4-9C4D-70E04BDD1331}">
      <dsp:nvSpPr>
        <dsp:cNvPr id="0" name=""/>
        <dsp:cNvSpPr/>
      </dsp:nvSpPr>
      <dsp:spPr>
        <a:xfrm rot="5400000">
          <a:off x="-267594" y="1861028"/>
          <a:ext cx="1783966" cy="1248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Pilot</a:t>
          </a:r>
        </a:p>
      </dsp:txBody>
      <dsp:txXfrm rot="-5400000">
        <a:off x="1" y="2217821"/>
        <a:ext cx="1248776" cy="535190"/>
      </dsp:txXfrm>
    </dsp:sp>
    <dsp:sp modelId="{2B49D7D0-49C0-4A54-8164-595314D4A887}">
      <dsp:nvSpPr>
        <dsp:cNvPr id="0" name=""/>
        <dsp:cNvSpPr/>
      </dsp:nvSpPr>
      <dsp:spPr>
        <a:xfrm rot="5400000">
          <a:off x="5307803" y="-2465593"/>
          <a:ext cx="1159578" cy="9277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Identify one or more systems to be migration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Do a modernization/mitigation exercise for each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Assess the results, plan next steps</a:t>
          </a:r>
        </a:p>
      </dsp:txBody>
      <dsp:txXfrm rot="-5400000">
        <a:off x="1248776" y="1650040"/>
        <a:ext cx="9221026" cy="1046366"/>
      </dsp:txXfrm>
    </dsp:sp>
    <dsp:sp modelId="{DAE1E299-7FDC-4E21-A7EF-B8D318833FEF}">
      <dsp:nvSpPr>
        <dsp:cNvPr id="0" name=""/>
        <dsp:cNvSpPr/>
      </dsp:nvSpPr>
      <dsp:spPr>
        <a:xfrm rot="5400000">
          <a:off x="-267594" y="3452746"/>
          <a:ext cx="1783966" cy="1248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Migrate / Modernize</a:t>
          </a:r>
        </a:p>
      </dsp:txBody>
      <dsp:txXfrm rot="-5400000">
        <a:off x="1" y="3809539"/>
        <a:ext cx="1248776" cy="535190"/>
      </dsp:txXfrm>
    </dsp:sp>
    <dsp:sp modelId="{05C4B25D-9B1E-4DA8-AEE8-FA2B669FFE55}">
      <dsp:nvSpPr>
        <dsp:cNvPr id="0" name=""/>
        <dsp:cNvSpPr/>
      </dsp:nvSpPr>
      <dsp:spPr>
        <a:xfrm rot="5400000">
          <a:off x="5307803" y="-873875"/>
          <a:ext cx="1159578" cy="9277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 each remaining systems, M+M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Collect metrics and process notes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Learn from each one</a:t>
          </a:r>
        </a:p>
      </dsp:txBody>
      <dsp:txXfrm rot="-5400000">
        <a:off x="1248776" y="3241758"/>
        <a:ext cx="9221026" cy="1046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98247-734D-4AE6-9343-8E7E10529558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7FADC-0B4E-4FFD-BC95-3C902763E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2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6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4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9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Presenter One</a:t>
            </a:r>
          </a:p>
          <a:p>
            <a:pPr lvl="0"/>
            <a:r>
              <a:rPr lang="en-US" dirty="0"/>
              <a:t>Presenter Two	</a:t>
            </a:r>
          </a:p>
          <a:p>
            <a:pPr lvl="0"/>
            <a:r>
              <a:rPr lang="en-US" dirty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XX.XX.17</a:t>
            </a:r>
          </a:p>
        </p:txBody>
      </p:sp>
    </p:spTree>
    <p:extLst>
      <p:ext uri="{BB962C8B-B14F-4D97-AF65-F5344CB8AC3E}">
        <p14:creationId xmlns:p14="http://schemas.microsoft.com/office/powerpoint/2010/main" val="57301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529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4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at is Az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22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n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 Profi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66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used Re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2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Right Sc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4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olida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3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precated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5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grate to Pa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4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29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ch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85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terprise Agre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02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terprise Pract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70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ic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33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genic At A Glan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5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6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13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1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2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8B1366-2AB9-42C0-80EA-1D50CE6FD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Modernization Strategies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D3AF3-0FB4-4C7E-B9D3-7DFD80814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Webinar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D65DA5-90B5-40B0-BFD1-65ECD5BC73D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The Magenic Center of Excellence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76E52C-0F6A-4D2C-BFFC-9B8040A7A8D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12/18/2017</a:t>
            </a:r>
          </a:p>
        </p:txBody>
      </p:sp>
    </p:spTree>
    <p:extLst>
      <p:ext uri="{BB962C8B-B14F-4D97-AF65-F5344CB8AC3E}">
        <p14:creationId xmlns:p14="http://schemas.microsoft.com/office/powerpoint/2010/main" val="187291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D4AA0-DBBD-4EA6-98CF-CCCB4C46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none of these are these are mutually exclusive, depending on the scenario and requirements, these can be combined</a:t>
            </a:r>
          </a:p>
          <a:p>
            <a:r>
              <a:rPr lang="en-US" dirty="0"/>
              <a:t>It’s important to consider what the customer’s developers and IT organization can support as well.</a:t>
            </a:r>
          </a:p>
          <a:p>
            <a:r>
              <a:rPr lang="en-US" dirty="0"/>
              <a:t>None of these alternatives will result in success unless they also modernize their process as well, this change must encompass their entire lifecycle from product management to DevOps</a:t>
            </a:r>
          </a:p>
          <a:p>
            <a:r>
              <a:rPr lang="en-US" dirty="0"/>
              <a:t>The technology leadership team can help customers decide what’s best for each item in their portfolio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57A4D-9569-4B38-8319-B8A1A65D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alternatives</a:t>
            </a:r>
          </a:p>
        </p:txBody>
      </p:sp>
    </p:spTree>
    <p:extLst>
      <p:ext uri="{BB962C8B-B14F-4D97-AF65-F5344CB8AC3E}">
        <p14:creationId xmlns:p14="http://schemas.microsoft.com/office/powerpoint/2010/main" val="400198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4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Magenic</a:t>
            </a:r>
            <a:r>
              <a:rPr lang="en-US" dirty="0"/>
              <a:t> Enterprise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900"/>
              </a:lnSpc>
            </a:pPr>
            <a:r>
              <a:rPr lang="en-US" dirty="0"/>
              <a:t>Internet of Things</a:t>
            </a:r>
          </a:p>
          <a:p>
            <a:pPr>
              <a:lnSpc>
                <a:spcPts val="2900"/>
              </a:lnSpc>
            </a:pPr>
            <a:r>
              <a:rPr lang="en-US" dirty="0"/>
              <a:t>Mobile Applications</a:t>
            </a:r>
          </a:p>
          <a:p>
            <a:pPr>
              <a:lnSpc>
                <a:spcPts val="2900"/>
              </a:lnSpc>
            </a:pPr>
            <a:r>
              <a:rPr lang="en-US" dirty="0"/>
              <a:t>Web Applications and Services</a:t>
            </a:r>
          </a:p>
          <a:p>
            <a:pPr>
              <a:lnSpc>
                <a:spcPts val="2900"/>
              </a:lnSpc>
            </a:pPr>
            <a:r>
              <a:rPr lang="en-US" dirty="0"/>
              <a:t>Workflows</a:t>
            </a:r>
          </a:p>
          <a:p>
            <a:pPr>
              <a:lnSpc>
                <a:spcPts val="2900"/>
              </a:lnSpc>
            </a:pPr>
            <a:r>
              <a:rPr lang="en-US" dirty="0"/>
              <a:t>ETL and Data Movements</a:t>
            </a:r>
          </a:p>
          <a:p>
            <a:pPr>
              <a:lnSpc>
                <a:spcPts val="2900"/>
              </a:lnSpc>
            </a:pPr>
            <a:r>
              <a:rPr lang="en-US" dirty="0"/>
              <a:t>Analytics and Reporting/Dashboarding</a:t>
            </a:r>
          </a:p>
          <a:p>
            <a:pPr>
              <a:lnSpc>
                <a:spcPts val="2900"/>
              </a:lnSpc>
            </a:pPr>
            <a:r>
              <a:rPr lang="en-US" dirty="0"/>
              <a:t>Systems Integration</a:t>
            </a:r>
          </a:p>
          <a:p>
            <a:pPr>
              <a:lnSpc>
                <a:spcPts val="2900"/>
              </a:lnSpc>
            </a:pPr>
            <a:r>
              <a:rPr lang="en-US" dirty="0"/>
              <a:t>B2B Systems</a:t>
            </a:r>
          </a:p>
          <a:p>
            <a:pPr>
              <a:lnSpc>
                <a:spcPts val="2900"/>
              </a:lnSpc>
            </a:pPr>
            <a:r>
              <a:rPr lang="en-US" dirty="0"/>
              <a:t>E-Commerce</a:t>
            </a:r>
          </a:p>
          <a:p>
            <a:pPr>
              <a:lnSpc>
                <a:spcPts val="2900"/>
              </a:lnSpc>
            </a:pPr>
            <a:r>
              <a:rPr lang="en-US" dirty="0"/>
              <a:t>Application Security</a:t>
            </a:r>
          </a:p>
        </p:txBody>
      </p:sp>
    </p:spTree>
    <p:extLst>
      <p:ext uri="{BB962C8B-B14F-4D97-AF65-F5344CB8AC3E}">
        <p14:creationId xmlns:p14="http://schemas.microsoft.com/office/powerpoint/2010/main" val="203439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809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6513" y="1085653"/>
            <a:ext cx="4986780" cy="230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Twitter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@</a:t>
            </a:r>
            <a:r>
              <a:rPr lang="en-US" sz="2000" dirty="0" err="1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magenic</a:t>
            </a:r>
            <a:endParaRPr lang="en-US" sz="20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algn="r"/>
            <a:endParaRPr lang="en-US" sz="20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Website</a:t>
            </a:r>
          </a:p>
          <a:p>
            <a:pPr algn="r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Magenic.com</a:t>
            </a:r>
            <a:endParaRPr lang="en-US" sz="2000" dirty="0"/>
          </a:p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LinkedIn</a:t>
            </a:r>
          </a:p>
          <a:p>
            <a:pPr algn="r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Linkedin.com/company/Magenic</a:t>
            </a:r>
          </a:p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Additional Resources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Magenic.com/thinking</a:t>
            </a:r>
          </a:p>
        </p:txBody>
      </p:sp>
    </p:spTree>
    <p:extLst>
      <p:ext uri="{BB962C8B-B14F-4D97-AF65-F5344CB8AC3E}">
        <p14:creationId xmlns:p14="http://schemas.microsoft.com/office/powerpoint/2010/main" val="356924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31D1E-B90E-4F3D-A061-02760F11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7802B-3C5E-4148-8A2D-071C07768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223321"/>
              </p:ext>
            </p:extLst>
          </p:nvPr>
        </p:nvGraphicFramePr>
        <p:xfrm>
          <a:off x="2158459" y="904673"/>
          <a:ext cx="7228732" cy="5009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609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29A5-15CD-44BB-BF8E-DF775C5B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Migration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0674F3B-7EB3-4315-9265-525F92D26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457802"/>
              </p:ext>
            </p:extLst>
          </p:nvPr>
        </p:nvGraphicFramePr>
        <p:xfrm>
          <a:off x="524212" y="924128"/>
          <a:ext cx="10526409" cy="497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6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0E541-96FC-4A2C-86F2-CE72B2EF4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any of the components no longer supported by the vendor and need to be upgraded to be migrated?</a:t>
            </a:r>
          </a:p>
          <a:p>
            <a:r>
              <a:rPr lang="en-US" dirty="0"/>
              <a:t>Are there deprecated technologies that must be replaced?</a:t>
            </a:r>
          </a:p>
          <a:p>
            <a:r>
              <a:rPr lang="en-US" dirty="0"/>
              <a:t>Are there back-end systems that can not be moved?</a:t>
            </a:r>
          </a:p>
          <a:p>
            <a:r>
              <a:rPr lang="en-US" dirty="0"/>
              <a:t>Are there systems that must be re-written as they are no longer for purpose?</a:t>
            </a:r>
          </a:p>
          <a:p>
            <a:r>
              <a:rPr lang="en-US" dirty="0"/>
              <a:t>Are there systems that can be retired?</a:t>
            </a:r>
          </a:p>
          <a:p>
            <a:r>
              <a:rPr lang="en-US" dirty="0"/>
              <a:t>Are there special considerations such as security, compliance, privacy, globalization, or accessibility that need to be considered?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6D8D5-62D9-42BB-9DFD-A2A2AA9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M+M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1929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2D2A9C-9C14-424C-BEE4-4D26DF24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685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Authorization / Authentication / Identity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Connectivity between the data center and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Cooperation of the application owners and documentation around build, configuration, and deployment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Compatibility of software, O/S, and components to target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Systems exhibit poor runtime behavior once migrated to the cloud due to platform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Systems exhibit poor runtime behavior once migrated to the cloud due to Latency issues between components or in hybrid scenarios between the cloud and the data center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Organizational obstacles – Gatekeepers and Compliance Organizations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09BE1-C6B5-47C5-A4B1-EE799CB6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Blockers to M+M Projects</a:t>
            </a:r>
          </a:p>
        </p:txBody>
      </p:sp>
    </p:spTree>
    <p:extLst>
      <p:ext uri="{BB962C8B-B14F-4D97-AF65-F5344CB8AC3E}">
        <p14:creationId xmlns:p14="http://schemas.microsoft.com/office/powerpoint/2010/main" val="410845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67F29-B15A-4315-A6C4-454B5C6C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C0758-0EF8-4E90-8065-7BCB18DBB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common strategies…</a:t>
            </a:r>
          </a:p>
        </p:txBody>
      </p:sp>
    </p:spTree>
    <p:extLst>
      <p:ext uri="{BB962C8B-B14F-4D97-AF65-F5344CB8AC3E}">
        <p14:creationId xmlns:p14="http://schemas.microsoft.com/office/powerpoint/2010/main" val="237839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5D2CC-04D1-4C14-B094-1A29899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Pattern – Pivotal Cloud Foundry +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1A9BB-41D0-4338-81E0-755E1589802F}"/>
              </a:ext>
            </a:extLst>
          </p:cNvPr>
          <p:cNvSpPr/>
          <p:nvPr/>
        </p:nvSpPr>
        <p:spPr>
          <a:xfrm>
            <a:off x="659875" y="3903356"/>
            <a:ext cx="1470581" cy="1790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Unmigrated back-ends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D1A0845-5644-41E2-96E9-F29C33851F66}"/>
              </a:ext>
            </a:extLst>
          </p:cNvPr>
          <p:cNvSpPr/>
          <p:nvPr/>
        </p:nvSpPr>
        <p:spPr>
          <a:xfrm>
            <a:off x="659876" y="1140643"/>
            <a:ext cx="1470581" cy="7729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39F5DF4-8254-4250-B0E4-EC2D21EC406A}"/>
              </a:ext>
            </a:extLst>
          </p:cNvPr>
          <p:cNvSpPr/>
          <p:nvPr/>
        </p:nvSpPr>
        <p:spPr>
          <a:xfrm>
            <a:off x="659876" y="2121031"/>
            <a:ext cx="1470581" cy="735291"/>
          </a:xfrm>
          <a:prstGeom prst="foldedCorner">
            <a:avLst>
              <a:gd name="adj" fmla="val 294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191CB-0BBC-4D53-B51B-2791234CBA57}"/>
              </a:ext>
            </a:extLst>
          </p:cNvPr>
          <p:cNvSpPr/>
          <p:nvPr/>
        </p:nvSpPr>
        <p:spPr>
          <a:xfrm>
            <a:off x="2648932" y="1140644"/>
            <a:ext cx="7235634" cy="455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Pivotal Cloud Foundry (PCF)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B60D96F-22AB-4704-A0B3-59E21575D5E5}"/>
              </a:ext>
            </a:extLst>
          </p:cNvPr>
          <p:cNvSpPr/>
          <p:nvPr/>
        </p:nvSpPr>
        <p:spPr>
          <a:xfrm>
            <a:off x="2130456" y="1445735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D13A867-DD75-4C6C-8D17-455CE3C29D9B}"/>
              </a:ext>
            </a:extLst>
          </p:cNvPr>
          <p:cNvSpPr/>
          <p:nvPr/>
        </p:nvSpPr>
        <p:spPr>
          <a:xfrm>
            <a:off x="2130456" y="2343983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2952A1F-43B3-460B-85A8-23D2B668C18A}"/>
              </a:ext>
            </a:extLst>
          </p:cNvPr>
          <p:cNvSpPr/>
          <p:nvPr/>
        </p:nvSpPr>
        <p:spPr>
          <a:xfrm>
            <a:off x="2130456" y="4265700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C1383B52-C942-4FC8-966D-799902F1CAAE}"/>
              </a:ext>
            </a:extLst>
          </p:cNvPr>
          <p:cNvSpPr/>
          <p:nvPr/>
        </p:nvSpPr>
        <p:spPr>
          <a:xfrm>
            <a:off x="9884566" y="2513323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4BE49A-23BC-4EBC-BF95-5C9D7A90E64C}"/>
              </a:ext>
            </a:extLst>
          </p:cNvPr>
          <p:cNvSpPr/>
          <p:nvPr/>
        </p:nvSpPr>
        <p:spPr>
          <a:xfrm>
            <a:off x="7927942" y="1817504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CE84EF-0E11-43EF-A418-628D6AB854C3}"/>
              </a:ext>
            </a:extLst>
          </p:cNvPr>
          <p:cNvSpPr/>
          <p:nvPr/>
        </p:nvSpPr>
        <p:spPr>
          <a:xfrm>
            <a:off x="7932151" y="262054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APIs</a:t>
            </a:r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00199C43-E7C9-4D75-9708-F0158C70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8656" y="2173958"/>
            <a:ext cx="914400" cy="914400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F8F18B58-FFE7-4199-A7B8-9B4E8606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5078" y="3290097"/>
            <a:ext cx="914400" cy="9144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B75E0E5-870D-42EC-8178-5481F81786C1}"/>
              </a:ext>
            </a:extLst>
          </p:cNvPr>
          <p:cNvSpPr/>
          <p:nvPr/>
        </p:nvSpPr>
        <p:spPr>
          <a:xfrm>
            <a:off x="9884566" y="3667685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9DFEB1-CD45-4C28-ACA6-B9CB8D689F31}"/>
              </a:ext>
            </a:extLst>
          </p:cNvPr>
          <p:cNvSpPr/>
          <p:nvPr/>
        </p:nvSpPr>
        <p:spPr>
          <a:xfrm>
            <a:off x="7927942" y="3520123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3F18C5-7FA5-470C-BCB2-9A62A69063BB}"/>
              </a:ext>
            </a:extLst>
          </p:cNvPr>
          <p:cNvSpPr/>
          <p:nvPr/>
        </p:nvSpPr>
        <p:spPr>
          <a:xfrm>
            <a:off x="6381946" y="3520123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81F260-2B69-4A5E-9A38-3C6FB7DA242B}"/>
              </a:ext>
            </a:extLst>
          </p:cNvPr>
          <p:cNvSpPr/>
          <p:nvPr/>
        </p:nvSpPr>
        <p:spPr>
          <a:xfrm>
            <a:off x="4835950" y="3520123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9726C0-8AC5-45D0-A2CB-3B9F370E865C}"/>
              </a:ext>
            </a:extLst>
          </p:cNvPr>
          <p:cNvSpPr/>
          <p:nvPr/>
        </p:nvSpPr>
        <p:spPr>
          <a:xfrm>
            <a:off x="6389298" y="262054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E9AEA1-73AF-4C5A-A6C3-FF28114D5A3E}"/>
              </a:ext>
            </a:extLst>
          </p:cNvPr>
          <p:cNvSpPr/>
          <p:nvPr/>
        </p:nvSpPr>
        <p:spPr>
          <a:xfrm>
            <a:off x="2818613" y="1617776"/>
            <a:ext cx="6787299" cy="2647924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Diego Cells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519B1C-6C54-42FE-87B6-0E35AF066C1E}"/>
              </a:ext>
            </a:extLst>
          </p:cNvPr>
          <p:cNvSpPr/>
          <p:nvPr/>
        </p:nvSpPr>
        <p:spPr>
          <a:xfrm>
            <a:off x="2818614" y="4527000"/>
            <a:ext cx="6787299" cy="997818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PCF Runtime + Diego Brain + BOSH</a:t>
            </a:r>
          </a:p>
        </p:txBody>
      </p:sp>
      <p:pic>
        <p:nvPicPr>
          <p:cNvPr id="31" name="Graphic 30" descr="Gears">
            <a:extLst>
              <a:ext uri="{FF2B5EF4-FFF2-40B4-BE49-F238E27FC236}">
                <a16:creationId xmlns:a16="http://schemas.microsoft.com/office/drawing/2014/main" id="{44772554-6E5D-468E-BEFA-9B22BCACF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0011" y="4610418"/>
            <a:ext cx="914400" cy="914400"/>
          </a:xfrm>
          <a:prstGeom prst="rect">
            <a:avLst/>
          </a:prstGeom>
        </p:spPr>
      </p:pic>
      <p:sp>
        <p:nvSpPr>
          <p:cNvPr id="32" name="Cube 31">
            <a:extLst>
              <a:ext uri="{FF2B5EF4-FFF2-40B4-BE49-F238E27FC236}">
                <a16:creationId xmlns:a16="http://schemas.microsoft.com/office/drawing/2014/main" id="{7FC9F9C9-22BB-4C3D-8B94-AC799BD98E62}"/>
              </a:ext>
            </a:extLst>
          </p:cNvPr>
          <p:cNvSpPr/>
          <p:nvPr/>
        </p:nvSpPr>
        <p:spPr>
          <a:xfrm>
            <a:off x="629542" y="3058999"/>
            <a:ext cx="1500913" cy="577948"/>
          </a:xfrm>
          <a:prstGeom prst="cube">
            <a:avLst>
              <a:gd name="adj" fmla="val 164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SQL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F60411CD-771F-43BF-BE15-7A537F891A10}"/>
              </a:ext>
            </a:extLst>
          </p:cNvPr>
          <p:cNvSpPr/>
          <p:nvPr/>
        </p:nvSpPr>
        <p:spPr>
          <a:xfrm>
            <a:off x="2133064" y="3216860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5D2CC-04D1-4C14-B094-1A29899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Pattern – Kubernetes + Containers + PaaS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1A9BB-41D0-4338-81E0-755E1589802F}"/>
              </a:ext>
            </a:extLst>
          </p:cNvPr>
          <p:cNvSpPr/>
          <p:nvPr/>
        </p:nvSpPr>
        <p:spPr>
          <a:xfrm>
            <a:off x="659875" y="4056889"/>
            <a:ext cx="1470581" cy="1636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Unmigrated back-ends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D1A0845-5644-41E2-96E9-F29C33851F66}"/>
              </a:ext>
            </a:extLst>
          </p:cNvPr>
          <p:cNvSpPr/>
          <p:nvPr/>
        </p:nvSpPr>
        <p:spPr>
          <a:xfrm>
            <a:off x="659876" y="1140643"/>
            <a:ext cx="1470581" cy="7729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39F5DF4-8254-4250-B0E4-EC2D21EC406A}"/>
              </a:ext>
            </a:extLst>
          </p:cNvPr>
          <p:cNvSpPr/>
          <p:nvPr/>
        </p:nvSpPr>
        <p:spPr>
          <a:xfrm>
            <a:off x="659876" y="2121031"/>
            <a:ext cx="1470581" cy="735291"/>
          </a:xfrm>
          <a:prstGeom prst="foldedCorner">
            <a:avLst>
              <a:gd name="adj" fmla="val 294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191CB-0BBC-4D53-B51B-2791234CBA57}"/>
              </a:ext>
            </a:extLst>
          </p:cNvPr>
          <p:cNvSpPr/>
          <p:nvPr/>
        </p:nvSpPr>
        <p:spPr>
          <a:xfrm>
            <a:off x="2648932" y="1140643"/>
            <a:ext cx="6885271" cy="455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Kubernetes / Docker Containers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B60D96F-22AB-4704-A0B3-59E21575D5E5}"/>
              </a:ext>
            </a:extLst>
          </p:cNvPr>
          <p:cNvSpPr/>
          <p:nvPr/>
        </p:nvSpPr>
        <p:spPr>
          <a:xfrm>
            <a:off x="2130456" y="1445735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D13A867-DD75-4C6C-8D17-455CE3C29D9B}"/>
              </a:ext>
            </a:extLst>
          </p:cNvPr>
          <p:cNvSpPr/>
          <p:nvPr/>
        </p:nvSpPr>
        <p:spPr>
          <a:xfrm>
            <a:off x="2130456" y="2343983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2952A1F-43B3-460B-85A8-23D2B668C18A}"/>
              </a:ext>
            </a:extLst>
          </p:cNvPr>
          <p:cNvSpPr/>
          <p:nvPr/>
        </p:nvSpPr>
        <p:spPr>
          <a:xfrm>
            <a:off x="2130456" y="4265700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C1383B52-C942-4FC8-966D-799902F1CAAE}"/>
              </a:ext>
            </a:extLst>
          </p:cNvPr>
          <p:cNvSpPr/>
          <p:nvPr/>
        </p:nvSpPr>
        <p:spPr>
          <a:xfrm>
            <a:off x="9534203" y="2461819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4BE49A-23BC-4EBC-BF95-5C9D7A90E64C}"/>
              </a:ext>
            </a:extLst>
          </p:cNvPr>
          <p:cNvSpPr/>
          <p:nvPr/>
        </p:nvSpPr>
        <p:spPr>
          <a:xfrm>
            <a:off x="7673422" y="1732662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CE84EF-0E11-43EF-A418-628D6AB854C3}"/>
              </a:ext>
            </a:extLst>
          </p:cNvPr>
          <p:cNvSpPr/>
          <p:nvPr/>
        </p:nvSpPr>
        <p:spPr>
          <a:xfrm>
            <a:off x="7671346" y="261503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APIs</a:t>
            </a:r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00199C43-E7C9-4D75-9708-F0158C70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8293" y="2122454"/>
            <a:ext cx="914400" cy="914400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F8F18B58-FFE7-4199-A7B8-9B4E8606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0798" y="3443630"/>
            <a:ext cx="914400" cy="9144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B75E0E5-870D-42EC-8178-5481F81786C1}"/>
              </a:ext>
            </a:extLst>
          </p:cNvPr>
          <p:cNvSpPr/>
          <p:nvPr/>
        </p:nvSpPr>
        <p:spPr>
          <a:xfrm>
            <a:off x="9539712" y="3821218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9DFEB1-CD45-4C28-ACA6-B9CB8D689F31}"/>
              </a:ext>
            </a:extLst>
          </p:cNvPr>
          <p:cNvSpPr/>
          <p:nvPr/>
        </p:nvSpPr>
        <p:spPr>
          <a:xfrm>
            <a:off x="7617928" y="3618865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3F18C5-7FA5-470C-BCB2-9A62A69063BB}"/>
              </a:ext>
            </a:extLst>
          </p:cNvPr>
          <p:cNvSpPr/>
          <p:nvPr/>
        </p:nvSpPr>
        <p:spPr>
          <a:xfrm>
            <a:off x="6071932" y="3618865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81F260-2B69-4A5E-9A38-3C6FB7DA242B}"/>
              </a:ext>
            </a:extLst>
          </p:cNvPr>
          <p:cNvSpPr/>
          <p:nvPr/>
        </p:nvSpPr>
        <p:spPr>
          <a:xfrm>
            <a:off x="4525936" y="3618865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9726C0-8AC5-45D0-A2CB-3B9F370E865C}"/>
              </a:ext>
            </a:extLst>
          </p:cNvPr>
          <p:cNvSpPr/>
          <p:nvPr/>
        </p:nvSpPr>
        <p:spPr>
          <a:xfrm>
            <a:off x="6128493" y="261503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5041E1-7849-4464-913A-532A8B17B1C0}"/>
              </a:ext>
            </a:extLst>
          </p:cNvPr>
          <p:cNvSpPr/>
          <p:nvPr/>
        </p:nvSpPr>
        <p:spPr>
          <a:xfrm>
            <a:off x="2818614" y="1559936"/>
            <a:ext cx="6564477" cy="2798094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DDC48-43E8-4EDE-AB07-E1A79FC9D428}"/>
              </a:ext>
            </a:extLst>
          </p:cNvPr>
          <p:cNvSpPr/>
          <p:nvPr/>
        </p:nvSpPr>
        <p:spPr>
          <a:xfrm>
            <a:off x="2818614" y="4527000"/>
            <a:ext cx="6564477" cy="9978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Kubernetes Orchestrator </a:t>
            </a:r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2F7682AB-26A0-4C32-B291-F6333903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1446" y="4610418"/>
            <a:ext cx="914400" cy="914400"/>
          </a:xfrm>
          <a:prstGeom prst="rect">
            <a:avLst/>
          </a:prstGeom>
        </p:spPr>
      </p:pic>
      <p:sp>
        <p:nvSpPr>
          <p:cNvPr id="26" name="Cube 25">
            <a:extLst>
              <a:ext uri="{FF2B5EF4-FFF2-40B4-BE49-F238E27FC236}">
                <a16:creationId xmlns:a16="http://schemas.microsoft.com/office/drawing/2014/main" id="{B0C65A66-858C-4F3D-90AD-C3B200520676}"/>
              </a:ext>
            </a:extLst>
          </p:cNvPr>
          <p:cNvSpPr/>
          <p:nvPr/>
        </p:nvSpPr>
        <p:spPr>
          <a:xfrm>
            <a:off x="668561" y="3097437"/>
            <a:ext cx="1427938" cy="577948"/>
          </a:xfrm>
          <a:prstGeom prst="cube">
            <a:avLst>
              <a:gd name="adj" fmla="val 164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SQL</a:t>
            </a: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BC4A75B7-90A2-43E0-B8DA-B1C12F0B3836}"/>
              </a:ext>
            </a:extLst>
          </p:cNvPr>
          <p:cNvSpPr/>
          <p:nvPr/>
        </p:nvSpPr>
        <p:spPr>
          <a:xfrm>
            <a:off x="2124947" y="3283228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5D2CC-04D1-4C14-B094-1A29899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Pattern – PaaS +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1A9BB-41D0-4338-81E0-755E1589802F}"/>
              </a:ext>
            </a:extLst>
          </p:cNvPr>
          <p:cNvSpPr/>
          <p:nvPr/>
        </p:nvSpPr>
        <p:spPr>
          <a:xfrm>
            <a:off x="659875" y="3307091"/>
            <a:ext cx="1470581" cy="2386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Unmigrated back-ends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191CB-0BBC-4D53-B51B-2791234CBA57}"/>
              </a:ext>
            </a:extLst>
          </p:cNvPr>
          <p:cNvSpPr/>
          <p:nvPr/>
        </p:nvSpPr>
        <p:spPr>
          <a:xfrm>
            <a:off x="2648932" y="1140644"/>
            <a:ext cx="7914364" cy="455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Cloud Provider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2952A1F-43B3-460B-85A8-23D2B668C18A}"/>
              </a:ext>
            </a:extLst>
          </p:cNvPr>
          <p:cNvSpPr/>
          <p:nvPr/>
        </p:nvSpPr>
        <p:spPr>
          <a:xfrm>
            <a:off x="2130456" y="5227234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C1383B52-C942-4FC8-966D-799902F1CAAE}"/>
              </a:ext>
            </a:extLst>
          </p:cNvPr>
          <p:cNvSpPr/>
          <p:nvPr/>
        </p:nvSpPr>
        <p:spPr>
          <a:xfrm>
            <a:off x="10563296" y="2433538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4BE49A-23BC-4EBC-BF95-5C9D7A90E64C}"/>
              </a:ext>
            </a:extLst>
          </p:cNvPr>
          <p:cNvSpPr/>
          <p:nvPr/>
        </p:nvSpPr>
        <p:spPr>
          <a:xfrm>
            <a:off x="8644380" y="208322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CE84EF-0E11-43EF-A418-628D6AB854C3}"/>
              </a:ext>
            </a:extLst>
          </p:cNvPr>
          <p:cNvSpPr/>
          <p:nvPr/>
        </p:nvSpPr>
        <p:spPr>
          <a:xfrm>
            <a:off x="8644380" y="3066900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APIs</a:t>
            </a:r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00199C43-E7C9-4D75-9708-F0158C70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7386" y="2094173"/>
            <a:ext cx="914400" cy="914400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F8F18B58-FFE7-4199-A7B8-9B4E8606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9234" y="3741996"/>
            <a:ext cx="914400" cy="9144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B75E0E5-870D-42EC-8178-5481F81786C1}"/>
              </a:ext>
            </a:extLst>
          </p:cNvPr>
          <p:cNvSpPr/>
          <p:nvPr/>
        </p:nvSpPr>
        <p:spPr>
          <a:xfrm>
            <a:off x="10638148" y="4119584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9DFEB1-CD45-4C28-ACA6-B9CB8D689F31}"/>
              </a:ext>
            </a:extLst>
          </p:cNvPr>
          <p:cNvSpPr/>
          <p:nvPr/>
        </p:nvSpPr>
        <p:spPr>
          <a:xfrm>
            <a:off x="8644380" y="421704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3F18C5-7FA5-470C-BCB2-9A62A69063BB}"/>
              </a:ext>
            </a:extLst>
          </p:cNvPr>
          <p:cNvSpPr/>
          <p:nvPr/>
        </p:nvSpPr>
        <p:spPr>
          <a:xfrm>
            <a:off x="7098384" y="421704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81F260-2B69-4A5E-9A38-3C6FB7DA242B}"/>
              </a:ext>
            </a:extLst>
          </p:cNvPr>
          <p:cNvSpPr/>
          <p:nvPr/>
        </p:nvSpPr>
        <p:spPr>
          <a:xfrm>
            <a:off x="5552388" y="421704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9726C0-8AC5-45D0-A2CB-3B9F370E865C}"/>
              </a:ext>
            </a:extLst>
          </p:cNvPr>
          <p:cNvSpPr/>
          <p:nvPr/>
        </p:nvSpPr>
        <p:spPr>
          <a:xfrm>
            <a:off x="7101527" y="3066900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81B176-25AA-46D3-AFC2-84D948D26554}"/>
              </a:ext>
            </a:extLst>
          </p:cNvPr>
          <p:cNvSpPr/>
          <p:nvPr/>
        </p:nvSpPr>
        <p:spPr>
          <a:xfrm>
            <a:off x="5431411" y="1752940"/>
            <a:ext cx="4853233" cy="198905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App Hosting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8D8FB5-50E1-41AB-8922-A65AD2A08673}"/>
              </a:ext>
            </a:extLst>
          </p:cNvPr>
          <p:cNvSpPr/>
          <p:nvPr/>
        </p:nvSpPr>
        <p:spPr>
          <a:xfrm>
            <a:off x="5431411" y="3839898"/>
            <a:ext cx="4853233" cy="121605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Workflow Engine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D1A0845-5644-41E2-96E9-F29C33851F66}"/>
              </a:ext>
            </a:extLst>
          </p:cNvPr>
          <p:cNvSpPr/>
          <p:nvPr/>
        </p:nvSpPr>
        <p:spPr>
          <a:xfrm>
            <a:off x="2959340" y="2164874"/>
            <a:ext cx="1953595" cy="7729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39F5DF4-8254-4250-B0E4-EC2D21EC406A}"/>
              </a:ext>
            </a:extLst>
          </p:cNvPr>
          <p:cNvSpPr/>
          <p:nvPr/>
        </p:nvSpPr>
        <p:spPr>
          <a:xfrm>
            <a:off x="2959340" y="4199196"/>
            <a:ext cx="1886037" cy="735291"/>
          </a:xfrm>
          <a:prstGeom prst="foldedCorner">
            <a:avLst>
              <a:gd name="adj" fmla="val 294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69C705-2F47-4995-85DE-86A4CB848D50}"/>
              </a:ext>
            </a:extLst>
          </p:cNvPr>
          <p:cNvSpPr/>
          <p:nvPr/>
        </p:nvSpPr>
        <p:spPr>
          <a:xfrm>
            <a:off x="2780908" y="1747460"/>
            <a:ext cx="2394408" cy="198905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Databases as Services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03B58A-B5EB-4DC2-981C-F0EFB26303F4}"/>
              </a:ext>
            </a:extLst>
          </p:cNvPr>
          <p:cNvSpPr/>
          <p:nvPr/>
        </p:nvSpPr>
        <p:spPr>
          <a:xfrm>
            <a:off x="2959339" y="3018117"/>
            <a:ext cx="1953595" cy="577948"/>
          </a:xfrm>
          <a:prstGeom prst="cube">
            <a:avLst>
              <a:gd name="adj" fmla="val 164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SQL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BF6FC1-5EAB-4293-87E4-496146350D87}"/>
              </a:ext>
            </a:extLst>
          </p:cNvPr>
          <p:cNvSpPr/>
          <p:nvPr/>
        </p:nvSpPr>
        <p:spPr>
          <a:xfrm>
            <a:off x="2762054" y="3813157"/>
            <a:ext cx="2394408" cy="124279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Storage as Service</a:t>
            </a:r>
          </a:p>
        </p:txBody>
      </p:sp>
    </p:spTree>
    <p:extLst>
      <p:ext uri="{BB962C8B-B14F-4D97-AF65-F5344CB8AC3E}">
        <p14:creationId xmlns:p14="http://schemas.microsoft.com/office/powerpoint/2010/main" val="236152468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_Azure_WEBINAR" id="{20DC4D93-0205-3245-9CC3-3392E4C25F74}" vid="{495C594F-740D-B34A-ABF0-0A93F75CD6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8" ma:contentTypeDescription="Create a new document." ma:contentTypeScope="" ma:versionID="3bbd9e4caee4dfebabb594a4563b7f8b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fa9451714535b9bf0d5443e11ad2179d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A3B89-0854-4347-B140-64270E0F1572}">
  <ds:schemaRefs>
    <ds:schemaRef ds:uri="http://purl.org/dc/dcmitype/"/>
    <ds:schemaRef ds:uri="http://schemas.microsoft.com/office/infopath/2007/PartnerControls"/>
    <ds:schemaRef ds:uri="30b37a6d-16ce-47e4-86a8-845424d2b9c1"/>
    <ds:schemaRef ds:uri="http://purl.org/dc/elements/1.1/"/>
    <ds:schemaRef ds:uri="http://schemas.microsoft.com/office/2006/metadata/properties"/>
    <ds:schemaRef ds:uri="95019713-393c-4a4d-a828-5ce659f37839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29CAF5-F67B-4316-AE73-590646538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b37a6d-16ce-47e4-86a8-845424d2b9c1"/>
    <ds:schemaRef ds:uri="95019713-393c-4a4d-a828-5ce659f378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B9D9C7-9C4F-4B84-9421-E92114960C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2017_Azure_WEBINAR</Template>
  <TotalTime>312</TotalTime>
  <Words>556</Words>
  <Application>Microsoft Office PowerPoint</Application>
  <PresentationFormat>Widescreen</PresentationFormat>
  <Paragraphs>108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Dotum</vt:lpstr>
      <vt:lpstr>Arial</vt:lpstr>
      <vt:lpstr>Arial Black</vt:lpstr>
      <vt:lpstr>Calibri</vt:lpstr>
      <vt:lpstr>Cordia New</vt:lpstr>
      <vt:lpstr>Franklin Gothic Book</vt:lpstr>
      <vt:lpstr>Franklin Gothic Medium</vt:lpstr>
      <vt:lpstr>Franklin Gothic Medium Cond</vt:lpstr>
      <vt:lpstr>Wingdings</vt:lpstr>
      <vt:lpstr>MGNC_PPT_FINAL</vt:lpstr>
      <vt:lpstr>Migration and Modernization Strategies </vt:lpstr>
      <vt:lpstr>Problem Statement</vt:lpstr>
      <vt:lpstr>Ideal Migration Process</vt:lpstr>
      <vt:lpstr>Basic M+M Considerations</vt:lpstr>
      <vt:lpstr>Typical Blockers to M+M Projects</vt:lpstr>
      <vt:lpstr>Common Patterns</vt:lpstr>
      <vt:lpstr>Migration Pattern – Pivotal Cloud Foundry + …</vt:lpstr>
      <vt:lpstr>Migration Pattern – Kubernetes + Containers + PaaS</vt:lpstr>
      <vt:lpstr>Migration Pattern – PaaS + …</vt:lpstr>
      <vt:lpstr>Choosing alternatives</vt:lpstr>
      <vt:lpstr>PowerPoint Presentation</vt:lpstr>
      <vt:lpstr>Magenic Enterprise Practices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and Modernization Strategies </dc:title>
  <dc:creator>Stuart Williams</dc:creator>
  <cp:lastModifiedBy>Stuart Williams</cp:lastModifiedBy>
  <cp:revision>43</cp:revision>
  <dcterms:created xsi:type="dcterms:W3CDTF">2017-11-27T18:17:23Z</dcterms:created>
  <dcterms:modified xsi:type="dcterms:W3CDTF">2018-03-10T19:53:23Z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